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  <p:sldMasterId id="2147483717" r:id="rId2"/>
    <p:sldMasterId id="2147483723" r:id="rId3"/>
  </p:sldMasterIdLst>
  <p:notesMasterIdLst>
    <p:notesMasterId r:id="rId10"/>
  </p:notesMasterIdLst>
  <p:handoutMasterIdLst>
    <p:handoutMasterId r:id="rId11"/>
  </p:handoutMasterIdLst>
  <p:sldIdLst>
    <p:sldId id="718" r:id="rId4"/>
    <p:sldId id="747" r:id="rId5"/>
    <p:sldId id="749" r:id="rId6"/>
    <p:sldId id="751" r:id="rId7"/>
    <p:sldId id="752" r:id="rId8"/>
    <p:sldId id="753" r:id="rId9"/>
  </p:sldIdLst>
  <p:sldSz cx="9144000" cy="6858000" type="screen4x3"/>
  <p:notesSz cx="9928225" cy="6797675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3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11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Французова Виктория" initials="" lastIdx="3" clrIdx="0"/>
  <p:cmAuthor id="1" name="Корначев Д. В." initials="КДВ" lastIdx="2" clrIdx="1"/>
  <p:cmAuthor id="2" name="Коначев" initials="Д. В.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EADC7"/>
    <a:srgbClr val="A6A6A6"/>
    <a:srgbClr val="0D55BF"/>
    <a:srgbClr val="003399"/>
    <a:srgbClr val="505354"/>
    <a:srgbClr val="262626"/>
    <a:srgbClr val="5A5A5A"/>
    <a:srgbClr val="F2F2F2"/>
    <a:srgbClr val="858585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2" autoAdjust="0"/>
    <p:restoredTop sz="95448" autoAdjust="0"/>
  </p:normalViewPr>
  <p:slideViewPr>
    <p:cSldViewPr snapToGrid="0">
      <p:cViewPr varScale="1">
        <p:scale>
          <a:sx n="107" d="100"/>
          <a:sy n="107" d="100"/>
        </p:scale>
        <p:origin x="-1986" y="-90"/>
      </p:cViewPr>
      <p:guideLst>
        <p:guide orient="horz" pos="3113"/>
        <p:guide pos="295"/>
        <p:guide pos="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5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7A4CF-89A0-418F-AA7E-AD9E00B538CE}" type="datetimeFigureOut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5" y="645741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4CBEE-30C8-4303-9753-2C198F73C6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9303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6A528-9900-495C-8776-EE548A476230}" type="datetimeFigureOut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1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0A295-3F2B-4A5E-B41B-7902349BDF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514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589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C09A-9F7D-4A32-B93F-2D578AA7ED9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87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C09A-9F7D-4A32-B93F-2D578AA7ED9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31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C09A-9F7D-4A32-B93F-2D578AA7ED9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44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5C09A-9F7D-4A32-B93F-2D578AA7ED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93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2.v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3.v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oleObject" Target="../embeddings/oleObject3.bin"/><Relationship Id="rId4" Type="http://schemas.openxmlformats.org/officeDocument/2006/relationships/tags" Target="../tags/tag13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4.v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vmlDrawing" Target="../drawings/vmlDrawing5.vml"/><Relationship Id="rId6" Type="http://schemas.openxmlformats.org/officeDocument/2006/relationships/tags" Target="../tags/tag27.xml"/><Relationship Id="rId11" Type="http://schemas.openxmlformats.org/officeDocument/2006/relationships/oleObject" Target="../embeddings/oleObject5.bin"/><Relationship Id="rId5" Type="http://schemas.openxmlformats.org/officeDocument/2006/relationships/tags" Target="../tags/tag2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oleObject" Target="../embeddings/oleObject6.bin"/><Relationship Id="rId2" Type="http://schemas.openxmlformats.org/officeDocument/2006/relationships/tags" Target="../tags/tag31.xml"/><Relationship Id="rId1" Type="http://schemas.openxmlformats.org/officeDocument/2006/relationships/vmlDrawing" Target="../drawings/vmlDrawing6.vml"/><Relationship Id="rId6" Type="http://schemas.openxmlformats.org/officeDocument/2006/relationships/tags" Target="../tags/tag3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oleObject" Target="../embeddings/oleObject7.bin"/><Relationship Id="rId2" Type="http://schemas.openxmlformats.org/officeDocument/2006/relationships/tags" Target="../tags/tag40.xml"/><Relationship Id="rId1" Type="http://schemas.openxmlformats.org/officeDocument/2006/relationships/vmlDrawing" Target="../drawings/vmlDrawing7.vml"/><Relationship Id="rId6" Type="http://schemas.openxmlformats.org/officeDocument/2006/relationships/tags" Target="../tags/tag4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2" Type="http://schemas.openxmlformats.org/officeDocument/2006/relationships/tags" Target="../tags/tag49.xml"/><Relationship Id="rId1" Type="http://schemas.openxmlformats.org/officeDocument/2006/relationships/vmlDrawing" Target="../drawings/vmlDrawing8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7" name="think-cell Slide" r:id="rId6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3024000" y="2519999"/>
            <a:ext cx="5760000" cy="1080000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3024000" y="4104000"/>
            <a:ext cx="3600000" cy="216000"/>
          </a:xfrm>
        </p:spPr>
        <p:txBody>
          <a:bodyPr lIns="0" tIns="0" rIns="0" bIns="0" anchor="b" anchorCtr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Содержание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7020000" y="4104000"/>
            <a:ext cx="180000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6984000" y="5400000"/>
            <a:ext cx="1800225" cy="215900"/>
          </a:xfrm>
        </p:spPr>
        <p:txBody>
          <a:bodyPr lIns="0" tIns="0" rIns="0" bIns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Метка</a:t>
            </a:r>
          </a:p>
        </p:txBody>
      </p:sp>
      <p:grpSp>
        <p:nvGrpSpPr>
          <p:cNvPr id="42" name="Группа 41"/>
          <p:cNvGrpSpPr/>
          <p:nvPr userDrawn="1"/>
        </p:nvGrpSpPr>
        <p:grpSpPr>
          <a:xfrm>
            <a:off x="7755468" y="56221"/>
            <a:ext cx="1294829" cy="740703"/>
            <a:chOff x="7102475" y="1625600"/>
            <a:chExt cx="1549401" cy="838200"/>
          </a:xfrm>
        </p:grpSpPr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7735888" y="1625600"/>
              <a:ext cx="169863" cy="550863"/>
            </a:xfrm>
            <a:custGeom>
              <a:avLst/>
              <a:gdLst>
                <a:gd name="T0" fmla="*/ 107 w 107"/>
                <a:gd name="T1" fmla="*/ 0 h 347"/>
                <a:gd name="T2" fmla="*/ 0 w 107"/>
                <a:gd name="T3" fmla="*/ 68 h 347"/>
                <a:gd name="T4" fmla="*/ 0 w 107"/>
                <a:gd name="T5" fmla="*/ 347 h 347"/>
                <a:gd name="T6" fmla="*/ 107 w 107"/>
                <a:gd name="T7" fmla="*/ 278 h 347"/>
                <a:gd name="T8" fmla="*/ 107 w 107"/>
                <a:gd name="T9" fmla="*/ 0 h 347"/>
                <a:gd name="T10" fmla="*/ 107 w 107"/>
                <a:gd name="T11" fmla="*/ 0 h 347"/>
                <a:gd name="T12" fmla="*/ 107 w 107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347">
                  <a:moveTo>
                    <a:pt x="107" y="0"/>
                  </a:moveTo>
                  <a:lnTo>
                    <a:pt x="0" y="68"/>
                  </a:lnTo>
                  <a:lnTo>
                    <a:pt x="0" y="347"/>
                  </a:lnTo>
                  <a:lnTo>
                    <a:pt x="107" y="278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7939088" y="1625600"/>
              <a:ext cx="168275" cy="550863"/>
            </a:xfrm>
            <a:custGeom>
              <a:avLst/>
              <a:gdLst>
                <a:gd name="T0" fmla="*/ 0 w 106"/>
                <a:gd name="T1" fmla="*/ 0 h 347"/>
                <a:gd name="T2" fmla="*/ 106 w 106"/>
                <a:gd name="T3" fmla="*/ 68 h 347"/>
                <a:gd name="T4" fmla="*/ 106 w 106"/>
                <a:gd name="T5" fmla="*/ 347 h 347"/>
                <a:gd name="T6" fmla="*/ 0 w 106"/>
                <a:gd name="T7" fmla="*/ 278 h 347"/>
                <a:gd name="T8" fmla="*/ 0 w 106"/>
                <a:gd name="T9" fmla="*/ 0 h 347"/>
                <a:gd name="T10" fmla="*/ 0 w 106"/>
                <a:gd name="T11" fmla="*/ 0 h 347"/>
                <a:gd name="T12" fmla="*/ 0 w 106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7">
                  <a:moveTo>
                    <a:pt x="0" y="0"/>
                  </a:moveTo>
                  <a:lnTo>
                    <a:pt x="106" y="68"/>
                  </a:lnTo>
                  <a:lnTo>
                    <a:pt x="106" y="347"/>
                  </a:lnTo>
                  <a:lnTo>
                    <a:pt x="0" y="2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7534275" y="1744663"/>
              <a:ext cx="168275" cy="333375"/>
            </a:xfrm>
            <a:custGeom>
              <a:avLst/>
              <a:gdLst>
                <a:gd name="T0" fmla="*/ 106 w 106"/>
                <a:gd name="T1" fmla="*/ 0 h 210"/>
                <a:gd name="T2" fmla="*/ 0 w 106"/>
                <a:gd name="T3" fmla="*/ 71 h 210"/>
                <a:gd name="T4" fmla="*/ 0 w 106"/>
                <a:gd name="T5" fmla="*/ 210 h 210"/>
                <a:gd name="T6" fmla="*/ 106 w 106"/>
                <a:gd name="T7" fmla="*/ 139 h 210"/>
                <a:gd name="T8" fmla="*/ 106 w 106"/>
                <a:gd name="T9" fmla="*/ 0 h 210"/>
                <a:gd name="T10" fmla="*/ 106 w 106"/>
                <a:gd name="T11" fmla="*/ 0 h 210"/>
                <a:gd name="T12" fmla="*/ 106 w 10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10">
                  <a:moveTo>
                    <a:pt x="106" y="0"/>
                  </a:moveTo>
                  <a:lnTo>
                    <a:pt x="0" y="71"/>
                  </a:lnTo>
                  <a:lnTo>
                    <a:pt x="0" y="210"/>
                  </a:lnTo>
                  <a:lnTo>
                    <a:pt x="106" y="139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140700" y="1744663"/>
              <a:ext cx="169863" cy="333375"/>
            </a:xfrm>
            <a:custGeom>
              <a:avLst/>
              <a:gdLst>
                <a:gd name="T0" fmla="*/ 0 w 107"/>
                <a:gd name="T1" fmla="*/ 0 h 210"/>
                <a:gd name="T2" fmla="*/ 107 w 107"/>
                <a:gd name="T3" fmla="*/ 71 h 210"/>
                <a:gd name="T4" fmla="*/ 107 w 107"/>
                <a:gd name="T5" fmla="*/ 210 h 210"/>
                <a:gd name="T6" fmla="*/ 0 w 107"/>
                <a:gd name="T7" fmla="*/ 139 h 210"/>
                <a:gd name="T8" fmla="*/ 0 w 107"/>
                <a:gd name="T9" fmla="*/ 0 h 210"/>
                <a:gd name="T10" fmla="*/ 0 w 107"/>
                <a:gd name="T11" fmla="*/ 0 h 210"/>
                <a:gd name="T12" fmla="*/ 0 w 107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10">
                  <a:moveTo>
                    <a:pt x="0" y="0"/>
                  </a:moveTo>
                  <a:lnTo>
                    <a:pt x="107" y="71"/>
                  </a:lnTo>
                  <a:lnTo>
                    <a:pt x="107" y="210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7102475" y="2220913"/>
              <a:ext cx="168275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3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5 w 45"/>
                <a:gd name="T23" fmla="*/ 0 h 33"/>
                <a:gd name="T24" fmla="*/ 11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1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1 w 45"/>
                <a:gd name="T61" fmla="*/ 30 h 33"/>
                <a:gd name="T62" fmla="*/ 33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7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2"/>
                    <a:pt x="13" y="4"/>
                    <a:pt x="14" y="6"/>
                  </a:cubicBezTo>
                  <a:cubicBezTo>
                    <a:pt x="15" y="7"/>
                    <a:pt x="17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7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1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1" y="30"/>
                    <a:pt x="41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2" y="32"/>
                    <a:pt x="40" y="32"/>
                    <a:pt x="38" y="32"/>
                  </a:cubicBezTo>
                  <a:cubicBezTo>
                    <a:pt x="36" y="32"/>
                    <a:pt x="33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8" y="17"/>
                    <a:pt x="25" y="25"/>
                  </a:cubicBezTo>
                  <a:cubicBezTo>
                    <a:pt x="23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8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7281863" y="2220913"/>
              <a:ext cx="139700" cy="123825"/>
            </a:xfrm>
            <a:custGeom>
              <a:avLst/>
              <a:gdLst>
                <a:gd name="T0" fmla="*/ 37 w 37"/>
                <a:gd name="T1" fmla="*/ 0 h 33"/>
                <a:gd name="T2" fmla="*/ 37 w 37"/>
                <a:gd name="T3" fmla="*/ 2 h 33"/>
                <a:gd name="T4" fmla="*/ 33 w 37"/>
                <a:gd name="T5" fmla="*/ 2 h 33"/>
                <a:gd name="T6" fmla="*/ 33 w 37"/>
                <a:gd name="T7" fmla="*/ 13 h 33"/>
                <a:gd name="T8" fmla="*/ 33 w 37"/>
                <a:gd name="T9" fmla="*/ 27 h 33"/>
                <a:gd name="T10" fmla="*/ 34 w 37"/>
                <a:gd name="T11" fmla="*/ 30 h 33"/>
                <a:gd name="T12" fmla="*/ 37 w 37"/>
                <a:gd name="T13" fmla="*/ 30 h 33"/>
                <a:gd name="T14" fmla="*/ 37 w 37"/>
                <a:gd name="T15" fmla="*/ 32 h 33"/>
                <a:gd name="T16" fmla="*/ 36 w 37"/>
                <a:gd name="T17" fmla="*/ 32 h 33"/>
                <a:gd name="T18" fmla="*/ 30 w 37"/>
                <a:gd name="T19" fmla="*/ 32 h 33"/>
                <a:gd name="T20" fmla="*/ 22 w 37"/>
                <a:gd name="T21" fmla="*/ 32 h 33"/>
                <a:gd name="T22" fmla="*/ 22 w 37"/>
                <a:gd name="T23" fmla="*/ 30 h 33"/>
                <a:gd name="T24" fmla="*/ 26 w 37"/>
                <a:gd name="T25" fmla="*/ 30 h 33"/>
                <a:gd name="T26" fmla="*/ 26 w 37"/>
                <a:gd name="T27" fmla="*/ 22 h 33"/>
                <a:gd name="T28" fmla="*/ 26 w 37"/>
                <a:gd name="T29" fmla="*/ 9 h 33"/>
                <a:gd name="T30" fmla="*/ 26 w 37"/>
                <a:gd name="T31" fmla="*/ 5 h 33"/>
                <a:gd name="T32" fmla="*/ 23 w 37"/>
                <a:gd name="T33" fmla="*/ 10 h 33"/>
                <a:gd name="T34" fmla="*/ 14 w 37"/>
                <a:gd name="T35" fmla="*/ 25 h 33"/>
                <a:gd name="T36" fmla="*/ 8 w 37"/>
                <a:gd name="T37" fmla="*/ 32 h 33"/>
                <a:gd name="T38" fmla="*/ 4 w 37"/>
                <a:gd name="T39" fmla="*/ 33 h 33"/>
                <a:gd name="T40" fmla="*/ 4 w 37"/>
                <a:gd name="T41" fmla="*/ 33 h 33"/>
                <a:gd name="T42" fmla="*/ 4 w 37"/>
                <a:gd name="T43" fmla="*/ 14 h 33"/>
                <a:gd name="T44" fmla="*/ 4 w 37"/>
                <a:gd name="T45" fmla="*/ 2 h 33"/>
                <a:gd name="T46" fmla="*/ 0 w 37"/>
                <a:gd name="T47" fmla="*/ 2 h 33"/>
                <a:gd name="T48" fmla="*/ 0 w 37"/>
                <a:gd name="T49" fmla="*/ 0 h 33"/>
                <a:gd name="T50" fmla="*/ 7 w 37"/>
                <a:gd name="T51" fmla="*/ 0 h 33"/>
                <a:gd name="T52" fmla="*/ 15 w 37"/>
                <a:gd name="T53" fmla="*/ 0 h 33"/>
                <a:gd name="T54" fmla="*/ 15 w 37"/>
                <a:gd name="T55" fmla="*/ 2 h 33"/>
                <a:gd name="T56" fmla="*/ 11 w 37"/>
                <a:gd name="T57" fmla="*/ 2 h 33"/>
                <a:gd name="T58" fmla="*/ 11 w 37"/>
                <a:gd name="T59" fmla="*/ 13 h 33"/>
                <a:gd name="T60" fmla="*/ 11 w 37"/>
                <a:gd name="T61" fmla="*/ 25 h 33"/>
                <a:gd name="T62" fmla="*/ 14 w 37"/>
                <a:gd name="T63" fmla="*/ 20 h 33"/>
                <a:gd name="T64" fmla="*/ 26 w 37"/>
                <a:gd name="T65" fmla="*/ 0 h 33"/>
                <a:gd name="T66" fmla="*/ 29 w 37"/>
                <a:gd name="T67" fmla="*/ 0 h 33"/>
                <a:gd name="T68" fmla="*/ 37 w 37"/>
                <a:gd name="T6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3"/>
                    <a:pt x="33" y="6"/>
                    <a:pt x="33" y="13"/>
                  </a:cubicBezTo>
                  <a:cubicBezTo>
                    <a:pt x="33" y="20"/>
                    <a:pt x="33" y="25"/>
                    <a:pt x="33" y="27"/>
                  </a:cubicBezTo>
                  <a:cubicBezTo>
                    <a:pt x="33" y="28"/>
                    <a:pt x="33" y="29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9" y="32"/>
                    <a:pt x="26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6" y="30"/>
                  </a:cubicBezTo>
                  <a:cubicBezTo>
                    <a:pt x="26" y="29"/>
                    <a:pt x="26" y="27"/>
                    <a:pt x="26" y="2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7"/>
                    <a:pt x="26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8"/>
                    <a:pt x="16" y="23"/>
                    <a:pt x="14" y="25"/>
                  </a:cubicBezTo>
                  <a:cubicBezTo>
                    <a:pt x="12" y="28"/>
                    <a:pt x="10" y="30"/>
                    <a:pt x="8" y="32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0"/>
                    <a:pt x="4" y="24"/>
                    <a:pt x="4" y="14"/>
                  </a:cubicBezTo>
                  <a:cubicBezTo>
                    <a:pt x="4" y="7"/>
                    <a:pt x="4" y="3"/>
                    <a:pt x="4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1" y="3"/>
                    <a:pt x="11" y="6"/>
                    <a:pt x="11" y="13"/>
                  </a:cubicBezTo>
                  <a:cubicBezTo>
                    <a:pt x="11" y="14"/>
                    <a:pt x="11" y="18"/>
                    <a:pt x="11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3"/>
                    <a:pt x="23" y="6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0"/>
                    <a:pt x="37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7432675" y="2220913"/>
              <a:ext cx="138113" cy="120650"/>
            </a:xfrm>
            <a:custGeom>
              <a:avLst/>
              <a:gdLst>
                <a:gd name="T0" fmla="*/ 0 w 37"/>
                <a:gd name="T1" fmla="*/ 32 h 32"/>
                <a:gd name="T2" fmla="*/ 0 w 37"/>
                <a:gd name="T3" fmla="*/ 30 h 32"/>
                <a:gd name="T4" fmla="*/ 4 w 37"/>
                <a:gd name="T5" fmla="*/ 30 h 32"/>
                <a:gd name="T6" fmla="*/ 5 w 37"/>
                <a:gd name="T7" fmla="*/ 29 h 32"/>
                <a:gd name="T8" fmla="*/ 5 w 37"/>
                <a:gd name="T9" fmla="*/ 22 h 32"/>
                <a:gd name="T10" fmla="*/ 5 w 37"/>
                <a:gd name="T11" fmla="*/ 10 h 32"/>
                <a:gd name="T12" fmla="*/ 4 w 37"/>
                <a:gd name="T13" fmla="*/ 3 h 32"/>
                <a:gd name="T14" fmla="*/ 4 w 37"/>
                <a:gd name="T15" fmla="*/ 2 h 32"/>
                <a:gd name="T16" fmla="*/ 0 w 37"/>
                <a:gd name="T17" fmla="*/ 2 h 32"/>
                <a:gd name="T18" fmla="*/ 0 w 37"/>
                <a:gd name="T19" fmla="*/ 0 h 32"/>
                <a:gd name="T20" fmla="*/ 8 w 37"/>
                <a:gd name="T21" fmla="*/ 0 h 32"/>
                <a:gd name="T22" fmla="*/ 16 w 37"/>
                <a:gd name="T23" fmla="*/ 0 h 32"/>
                <a:gd name="T24" fmla="*/ 16 w 37"/>
                <a:gd name="T25" fmla="*/ 2 h 32"/>
                <a:gd name="T26" fmla="*/ 12 w 37"/>
                <a:gd name="T27" fmla="*/ 2 h 32"/>
                <a:gd name="T28" fmla="*/ 12 w 37"/>
                <a:gd name="T29" fmla="*/ 3 h 32"/>
                <a:gd name="T30" fmla="*/ 12 w 37"/>
                <a:gd name="T31" fmla="*/ 5 h 32"/>
                <a:gd name="T32" fmla="*/ 12 w 37"/>
                <a:gd name="T33" fmla="*/ 12 h 32"/>
                <a:gd name="T34" fmla="*/ 12 w 37"/>
                <a:gd name="T35" fmla="*/ 14 h 32"/>
                <a:gd name="T36" fmla="*/ 19 w 37"/>
                <a:gd name="T37" fmla="*/ 14 h 32"/>
                <a:gd name="T38" fmla="*/ 26 w 37"/>
                <a:gd name="T39" fmla="*/ 14 h 32"/>
                <a:gd name="T40" fmla="*/ 26 w 37"/>
                <a:gd name="T41" fmla="*/ 4 h 32"/>
                <a:gd name="T42" fmla="*/ 26 w 37"/>
                <a:gd name="T43" fmla="*/ 2 h 32"/>
                <a:gd name="T44" fmla="*/ 22 w 37"/>
                <a:gd name="T45" fmla="*/ 2 h 32"/>
                <a:gd name="T46" fmla="*/ 22 w 37"/>
                <a:gd name="T47" fmla="*/ 0 h 32"/>
                <a:gd name="T48" fmla="*/ 30 w 37"/>
                <a:gd name="T49" fmla="*/ 0 h 32"/>
                <a:gd name="T50" fmla="*/ 37 w 37"/>
                <a:gd name="T51" fmla="*/ 0 h 32"/>
                <a:gd name="T52" fmla="*/ 37 w 37"/>
                <a:gd name="T53" fmla="*/ 2 h 32"/>
                <a:gd name="T54" fmla="*/ 34 w 37"/>
                <a:gd name="T55" fmla="*/ 2 h 32"/>
                <a:gd name="T56" fmla="*/ 33 w 37"/>
                <a:gd name="T57" fmla="*/ 3 h 32"/>
                <a:gd name="T58" fmla="*/ 33 w 37"/>
                <a:gd name="T59" fmla="*/ 6 h 32"/>
                <a:gd name="T60" fmla="*/ 33 w 37"/>
                <a:gd name="T61" fmla="*/ 15 h 32"/>
                <a:gd name="T62" fmla="*/ 33 w 37"/>
                <a:gd name="T63" fmla="*/ 25 h 32"/>
                <a:gd name="T64" fmla="*/ 33 w 37"/>
                <a:gd name="T65" fmla="*/ 29 h 32"/>
                <a:gd name="T66" fmla="*/ 34 w 37"/>
                <a:gd name="T67" fmla="*/ 30 h 32"/>
                <a:gd name="T68" fmla="*/ 37 w 37"/>
                <a:gd name="T69" fmla="*/ 30 h 32"/>
                <a:gd name="T70" fmla="*/ 37 w 37"/>
                <a:gd name="T71" fmla="*/ 32 h 32"/>
                <a:gd name="T72" fmla="*/ 35 w 37"/>
                <a:gd name="T73" fmla="*/ 32 h 32"/>
                <a:gd name="T74" fmla="*/ 30 w 37"/>
                <a:gd name="T75" fmla="*/ 32 h 32"/>
                <a:gd name="T76" fmla="*/ 22 w 37"/>
                <a:gd name="T77" fmla="*/ 32 h 32"/>
                <a:gd name="T78" fmla="*/ 22 w 37"/>
                <a:gd name="T79" fmla="*/ 30 h 32"/>
                <a:gd name="T80" fmla="*/ 25 w 37"/>
                <a:gd name="T81" fmla="*/ 30 h 32"/>
                <a:gd name="T82" fmla="*/ 26 w 37"/>
                <a:gd name="T83" fmla="*/ 28 h 32"/>
                <a:gd name="T84" fmla="*/ 26 w 37"/>
                <a:gd name="T85" fmla="*/ 17 h 32"/>
                <a:gd name="T86" fmla="*/ 20 w 37"/>
                <a:gd name="T87" fmla="*/ 17 h 32"/>
                <a:gd name="T88" fmla="*/ 12 w 37"/>
                <a:gd name="T89" fmla="*/ 17 h 32"/>
                <a:gd name="T90" fmla="*/ 12 w 37"/>
                <a:gd name="T91" fmla="*/ 18 h 32"/>
                <a:gd name="T92" fmla="*/ 12 w 37"/>
                <a:gd name="T93" fmla="*/ 27 h 32"/>
                <a:gd name="T94" fmla="*/ 12 w 37"/>
                <a:gd name="T95" fmla="*/ 30 h 32"/>
                <a:gd name="T96" fmla="*/ 16 w 37"/>
                <a:gd name="T97" fmla="*/ 30 h 32"/>
                <a:gd name="T98" fmla="*/ 16 w 37"/>
                <a:gd name="T99" fmla="*/ 32 h 32"/>
                <a:gd name="T100" fmla="*/ 13 w 37"/>
                <a:gd name="T101" fmla="*/ 32 h 32"/>
                <a:gd name="T102" fmla="*/ 8 w 37"/>
                <a:gd name="T103" fmla="*/ 32 h 32"/>
                <a:gd name="T104" fmla="*/ 0 w 37"/>
                <a:gd name="T10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5" y="29"/>
                  </a:cubicBezTo>
                  <a:cubicBezTo>
                    <a:pt x="5" y="28"/>
                    <a:pt x="5" y="26"/>
                    <a:pt x="5" y="2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7"/>
                    <a:pt x="12" y="10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6" y="14"/>
                    <a:pt x="19" y="14"/>
                  </a:cubicBezTo>
                  <a:cubicBezTo>
                    <a:pt x="22" y="14"/>
                    <a:pt x="25" y="14"/>
                    <a:pt x="26" y="14"/>
                  </a:cubicBezTo>
                  <a:cubicBezTo>
                    <a:pt x="26" y="9"/>
                    <a:pt x="26" y="6"/>
                    <a:pt x="26" y="4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4" y="2"/>
                    <a:pt x="22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2" y="0"/>
                    <a:pt x="35" y="0"/>
                    <a:pt x="37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3" y="3"/>
                  </a:cubicBezTo>
                  <a:cubicBezTo>
                    <a:pt x="33" y="3"/>
                    <a:pt x="33" y="4"/>
                    <a:pt x="33" y="6"/>
                  </a:cubicBezTo>
                  <a:cubicBezTo>
                    <a:pt x="33" y="10"/>
                    <a:pt x="33" y="12"/>
                    <a:pt x="33" y="1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7"/>
                    <a:pt x="33" y="29"/>
                    <a:pt x="33" y="29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8" y="32"/>
                    <a:pt x="25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5" y="30"/>
                  </a:cubicBezTo>
                  <a:cubicBezTo>
                    <a:pt x="26" y="30"/>
                    <a:pt x="26" y="29"/>
                    <a:pt x="26" y="28"/>
                  </a:cubicBezTo>
                  <a:cubicBezTo>
                    <a:pt x="26" y="26"/>
                    <a:pt x="26" y="22"/>
                    <a:pt x="26" y="17"/>
                  </a:cubicBezTo>
                  <a:cubicBezTo>
                    <a:pt x="25" y="17"/>
                    <a:pt x="23" y="17"/>
                    <a:pt x="20" y="17"/>
                  </a:cubicBezTo>
                  <a:cubicBezTo>
                    <a:pt x="17" y="17"/>
                    <a:pt x="14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2"/>
                    <a:pt x="12" y="25"/>
                    <a:pt x="12" y="27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3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2"/>
                    <a:pt x="10" y="32"/>
                    <a:pt x="8" y="32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7586663" y="2220913"/>
              <a:ext cx="134938" cy="120650"/>
            </a:xfrm>
            <a:custGeom>
              <a:avLst/>
              <a:gdLst>
                <a:gd name="T0" fmla="*/ 36 w 36"/>
                <a:gd name="T1" fmla="*/ 2 h 32"/>
                <a:gd name="T2" fmla="*/ 33 w 36"/>
                <a:gd name="T3" fmla="*/ 2 h 32"/>
                <a:gd name="T4" fmla="*/ 32 w 36"/>
                <a:gd name="T5" fmla="*/ 13 h 32"/>
                <a:gd name="T6" fmla="*/ 32 w 36"/>
                <a:gd name="T7" fmla="*/ 19 h 32"/>
                <a:gd name="T8" fmla="*/ 32 w 36"/>
                <a:gd name="T9" fmla="*/ 26 h 32"/>
                <a:gd name="T10" fmla="*/ 32 w 36"/>
                <a:gd name="T11" fmla="*/ 29 h 32"/>
                <a:gd name="T12" fmla="*/ 33 w 36"/>
                <a:gd name="T13" fmla="*/ 30 h 32"/>
                <a:gd name="T14" fmla="*/ 33 w 36"/>
                <a:gd name="T15" fmla="*/ 30 h 32"/>
                <a:gd name="T16" fmla="*/ 36 w 36"/>
                <a:gd name="T17" fmla="*/ 30 h 32"/>
                <a:gd name="T18" fmla="*/ 36 w 36"/>
                <a:gd name="T19" fmla="*/ 32 h 32"/>
                <a:gd name="T20" fmla="*/ 34 w 36"/>
                <a:gd name="T21" fmla="*/ 32 h 32"/>
                <a:gd name="T22" fmla="*/ 29 w 36"/>
                <a:gd name="T23" fmla="*/ 32 h 32"/>
                <a:gd name="T24" fmla="*/ 21 w 36"/>
                <a:gd name="T25" fmla="*/ 32 h 32"/>
                <a:gd name="T26" fmla="*/ 21 w 36"/>
                <a:gd name="T27" fmla="*/ 30 h 32"/>
                <a:gd name="T28" fmla="*/ 25 w 36"/>
                <a:gd name="T29" fmla="*/ 30 h 32"/>
                <a:gd name="T30" fmla="*/ 25 w 36"/>
                <a:gd name="T31" fmla="*/ 26 h 32"/>
                <a:gd name="T32" fmla="*/ 25 w 36"/>
                <a:gd name="T33" fmla="*/ 11 h 32"/>
                <a:gd name="T34" fmla="*/ 25 w 36"/>
                <a:gd name="T35" fmla="*/ 3 h 32"/>
                <a:gd name="T36" fmla="*/ 22 w 36"/>
                <a:gd name="T37" fmla="*/ 2 h 32"/>
                <a:gd name="T38" fmla="*/ 21 w 36"/>
                <a:gd name="T39" fmla="*/ 2 h 32"/>
                <a:gd name="T40" fmla="*/ 15 w 36"/>
                <a:gd name="T41" fmla="*/ 2 h 32"/>
                <a:gd name="T42" fmla="*/ 11 w 36"/>
                <a:gd name="T43" fmla="*/ 3 h 32"/>
                <a:gd name="T44" fmla="*/ 11 w 36"/>
                <a:gd name="T45" fmla="*/ 6 h 32"/>
                <a:gd name="T46" fmla="*/ 11 w 36"/>
                <a:gd name="T47" fmla="*/ 12 h 32"/>
                <a:gd name="T48" fmla="*/ 11 w 36"/>
                <a:gd name="T49" fmla="*/ 27 h 32"/>
                <a:gd name="T50" fmla="*/ 11 w 36"/>
                <a:gd name="T51" fmla="*/ 30 h 32"/>
                <a:gd name="T52" fmla="*/ 15 w 36"/>
                <a:gd name="T53" fmla="*/ 30 h 32"/>
                <a:gd name="T54" fmla="*/ 15 w 36"/>
                <a:gd name="T55" fmla="*/ 32 h 32"/>
                <a:gd name="T56" fmla="*/ 14 w 36"/>
                <a:gd name="T57" fmla="*/ 32 h 32"/>
                <a:gd name="T58" fmla="*/ 8 w 36"/>
                <a:gd name="T59" fmla="*/ 32 h 32"/>
                <a:gd name="T60" fmla="*/ 0 w 36"/>
                <a:gd name="T61" fmla="*/ 32 h 32"/>
                <a:gd name="T62" fmla="*/ 0 w 36"/>
                <a:gd name="T63" fmla="*/ 30 h 32"/>
                <a:gd name="T64" fmla="*/ 3 w 36"/>
                <a:gd name="T65" fmla="*/ 30 h 32"/>
                <a:gd name="T66" fmla="*/ 4 w 36"/>
                <a:gd name="T67" fmla="*/ 29 h 32"/>
                <a:gd name="T68" fmla="*/ 4 w 36"/>
                <a:gd name="T69" fmla="*/ 22 h 32"/>
                <a:gd name="T70" fmla="*/ 4 w 36"/>
                <a:gd name="T71" fmla="*/ 6 h 32"/>
                <a:gd name="T72" fmla="*/ 3 w 36"/>
                <a:gd name="T73" fmla="*/ 2 h 32"/>
                <a:gd name="T74" fmla="*/ 0 w 36"/>
                <a:gd name="T75" fmla="*/ 2 h 32"/>
                <a:gd name="T76" fmla="*/ 0 w 36"/>
                <a:gd name="T77" fmla="*/ 0 h 32"/>
                <a:gd name="T78" fmla="*/ 8 w 36"/>
                <a:gd name="T79" fmla="*/ 0 h 32"/>
                <a:gd name="T80" fmla="*/ 28 w 36"/>
                <a:gd name="T81" fmla="*/ 0 h 32"/>
                <a:gd name="T82" fmla="*/ 36 w 36"/>
                <a:gd name="T83" fmla="*/ 0 h 32"/>
                <a:gd name="T84" fmla="*/ 36 w 36"/>
                <a:gd name="T8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32">
                  <a:moveTo>
                    <a:pt x="36" y="2"/>
                  </a:moveTo>
                  <a:cubicBezTo>
                    <a:pt x="34" y="2"/>
                    <a:pt x="33" y="2"/>
                    <a:pt x="33" y="2"/>
                  </a:cubicBezTo>
                  <a:cubicBezTo>
                    <a:pt x="32" y="3"/>
                    <a:pt x="32" y="6"/>
                    <a:pt x="32" y="13"/>
                  </a:cubicBezTo>
                  <a:cubicBezTo>
                    <a:pt x="32" y="14"/>
                    <a:pt x="32" y="15"/>
                    <a:pt x="32" y="1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32" y="29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5" y="30"/>
                    <a:pt x="36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2" y="32"/>
                    <a:pt x="30" y="32"/>
                    <a:pt x="29" y="32"/>
                  </a:cubicBezTo>
                  <a:cubicBezTo>
                    <a:pt x="27" y="32"/>
                    <a:pt x="24" y="32"/>
                    <a:pt x="21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5" y="29"/>
                    <a:pt x="25" y="28"/>
                    <a:pt x="25" y="26"/>
                  </a:cubicBezTo>
                  <a:cubicBezTo>
                    <a:pt x="25" y="24"/>
                    <a:pt x="25" y="19"/>
                    <a:pt x="25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1" y="8"/>
                    <a:pt x="11" y="11"/>
                    <a:pt x="11" y="12"/>
                  </a:cubicBezTo>
                  <a:cubicBezTo>
                    <a:pt x="11" y="20"/>
                    <a:pt x="11" y="25"/>
                    <a:pt x="11" y="27"/>
                  </a:cubicBezTo>
                  <a:cubicBezTo>
                    <a:pt x="11" y="28"/>
                    <a:pt x="11" y="29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1" y="32"/>
                    <a:pt x="9" y="32"/>
                    <a:pt x="8" y="32"/>
                  </a:cubicBezTo>
                  <a:cubicBezTo>
                    <a:pt x="7" y="32"/>
                    <a:pt x="4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4" y="29"/>
                    <a:pt x="4" y="29"/>
                  </a:cubicBezTo>
                  <a:cubicBezTo>
                    <a:pt x="4" y="28"/>
                    <a:pt x="4" y="26"/>
                    <a:pt x="4" y="22"/>
                  </a:cubicBezTo>
                  <a:cubicBezTo>
                    <a:pt x="4" y="13"/>
                    <a:pt x="4" y="8"/>
                    <a:pt x="4" y="6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0"/>
                    <a:pt x="36" y="0"/>
                  </a:cubicBezTo>
                  <a:lnTo>
                    <a:pt x="36" y="2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7735888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3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15"/>
            <p:cNvSpPr>
              <a:spLocks noEditPoints="1"/>
            </p:cNvSpPr>
            <p:nvPr/>
          </p:nvSpPr>
          <p:spPr bwMode="auto">
            <a:xfrm>
              <a:off x="7845425" y="2217738"/>
              <a:ext cx="138113" cy="127000"/>
            </a:xfrm>
            <a:custGeom>
              <a:avLst/>
              <a:gdLst>
                <a:gd name="T0" fmla="*/ 18 w 37"/>
                <a:gd name="T1" fmla="*/ 34 h 34"/>
                <a:gd name="T2" fmla="*/ 5 w 37"/>
                <a:gd name="T3" fmla="*/ 29 h 34"/>
                <a:gd name="T4" fmla="*/ 0 w 37"/>
                <a:gd name="T5" fmla="*/ 17 h 34"/>
                <a:gd name="T6" fmla="*/ 3 w 37"/>
                <a:gd name="T7" fmla="*/ 8 h 34"/>
                <a:gd name="T8" fmla="*/ 9 w 37"/>
                <a:gd name="T9" fmla="*/ 2 h 34"/>
                <a:gd name="T10" fmla="*/ 19 w 37"/>
                <a:gd name="T11" fmla="*/ 0 h 34"/>
                <a:gd name="T12" fmla="*/ 29 w 37"/>
                <a:gd name="T13" fmla="*/ 2 h 34"/>
                <a:gd name="T14" fmla="*/ 35 w 37"/>
                <a:gd name="T15" fmla="*/ 8 h 34"/>
                <a:gd name="T16" fmla="*/ 37 w 37"/>
                <a:gd name="T17" fmla="*/ 16 h 34"/>
                <a:gd name="T18" fmla="*/ 34 w 37"/>
                <a:gd name="T19" fmla="*/ 25 h 34"/>
                <a:gd name="T20" fmla="*/ 28 w 37"/>
                <a:gd name="T21" fmla="*/ 32 h 34"/>
                <a:gd name="T22" fmla="*/ 18 w 37"/>
                <a:gd name="T23" fmla="*/ 34 h 34"/>
                <a:gd name="T24" fmla="*/ 19 w 37"/>
                <a:gd name="T25" fmla="*/ 31 h 34"/>
                <a:gd name="T26" fmla="*/ 27 w 37"/>
                <a:gd name="T27" fmla="*/ 28 h 34"/>
                <a:gd name="T28" fmla="*/ 29 w 37"/>
                <a:gd name="T29" fmla="*/ 17 h 34"/>
                <a:gd name="T30" fmla="*/ 26 w 37"/>
                <a:gd name="T31" fmla="*/ 6 h 34"/>
                <a:gd name="T32" fmla="*/ 18 w 37"/>
                <a:gd name="T33" fmla="*/ 3 h 34"/>
                <a:gd name="T34" fmla="*/ 10 w 37"/>
                <a:gd name="T35" fmla="*/ 6 h 34"/>
                <a:gd name="T36" fmla="*/ 8 w 37"/>
                <a:gd name="T37" fmla="*/ 16 h 34"/>
                <a:gd name="T38" fmla="*/ 9 w 37"/>
                <a:gd name="T39" fmla="*/ 25 h 34"/>
                <a:gd name="T40" fmla="*/ 13 w 37"/>
                <a:gd name="T41" fmla="*/ 30 h 34"/>
                <a:gd name="T42" fmla="*/ 19 w 37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4">
                  <a:moveTo>
                    <a:pt x="18" y="34"/>
                  </a:moveTo>
                  <a:cubicBezTo>
                    <a:pt x="12" y="34"/>
                    <a:pt x="8" y="32"/>
                    <a:pt x="5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4"/>
                    <a:pt x="1" y="11"/>
                    <a:pt x="3" y="8"/>
                  </a:cubicBezTo>
                  <a:cubicBezTo>
                    <a:pt x="4" y="6"/>
                    <a:pt x="6" y="4"/>
                    <a:pt x="9" y="2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1" y="4"/>
                    <a:pt x="33" y="5"/>
                    <a:pt x="35" y="8"/>
                  </a:cubicBezTo>
                  <a:cubicBezTo>
                    <a:pt x="36" y="10"/>
                    <a:pt x="37" y="13"/>
                    <a:pt x="37" y="16"/>
                  </a:cubicBezTo>
                  <a:cubicBezTo>
                    <a:pt x="37" y="20"/>
                    <a:pt x="36" y="23"/>
                    <a:pt x="34" y="25"/>
                  </a:cubicBezTo>
                  <a:cubicBezTo>
                    <a:pt x="33" y="28"/>
                    <a:pt x="31" y="30"/>
                    <a:pt x="28" y="32"/>
                  </a:cubicBezTo>
                  <a:cubicBezTo>
                    <a:pt x="25" y="33"/>
                    <a:pt x="22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5" y="30"/>
                    <a:pt x="27" y="28"/>
                  </a:cubicBezTo>
                  <a:cubicBezTo>
                    <a:pt x="29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5" y="4"/>
                    <a:pt x="22" y="3"/>
                    <a:pt x="18" y="3"/>
                  </a:cubicBezTo>
                  <a:cubicBezTo>
                    <a:pt x="15" y="3"/>
                    <a:pt x="12" y="4"/>
                    <a:pt x="10" y="6"/>
                  </a:cubicBezTo>
                  <a:cubicBezTo>
                    <a:pt x="8" y="8"/>
                    <a:pt x="8" y="12"/>
                    <a:pt x="8" y="16"/>
                  </a:cubicBezTo>
                  <a:cubicBezTo>
                    <a:pt x="8" y="20"/>
                    <a:pt x="8" y="22"/>
                    <a:pt x="9" y="25"/>
                  </a:cubicBezTo>
                  <a:cubicBezTo>
                    <a:pt x="10" y="27"/>
                    <a:pt x="11" y="29"/>
                    <a:pt x="13" y="30"/>
                  </a:cubicBezTo>
                  <a:cubicBezTo>
                    <a:pt x="15" y="31"/>
                    <a:pt x="17" y="31"/>
                    <a:pt x="19" y="31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7994650" y="2220913"/>
              <a:ext cx="169863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4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6 w 45"/>
                <a:gd name="T23" fmla="*/ 0 h 33"/>
                <a:gd name="T24" fmla="*/ 12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2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2 w 45"/>
                <a:gd name="T61" fmla="*/ 30 h 33"/>
                <a:gd name="T62" fmla="*/ 34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8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2"/>
                    <a:pt x="13" y="4"/>
                    <a:pt x="14" y="6"/>
                  </a:cubicBezTo>
                  <a:cubicBezTo>
                    <a:pt x="15" y="7"/>
                    <a:pt x="18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8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32"/>
                    <a:pt x="40" y="32"/>
                    <a:pt x="38" y="32"/>
                  </a:cubicBezTo>
                  <a:cubicBezTo>
                    <a:pt x="36" y="32"/>
                    <a:pt x="34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9" y="17"/>
                    <a:pt x="25" y="25"/>
                  </a:cubicBezTo>
                  <a:cubicBezTo>
                    <a:pt x="24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8175625" y="2220913"/>
              <a:ext cx="112713" cy="120650"/>
            </a:xfrm>
            <a:custGeom>
              <a:avLst/>
              <a:gdLst>
                <a:gd name="T0" fmla="*/ 7 w 30"/>
                <a:gd name="T1" fmla="*/ 32 h 32"/>
                <a:gd name="T2" fmla="*/ 7 w 30"/>
                <a:gd name="T3" fmla="*/ 30 h 32"/>
                <a:gd name="T4" fmla="*/ 10 w 30"/>
                <a:gd name="T5" fmla="*/ 30 h 32"/>
                <a:gd name="T6" fmla="*/ 11 w 30"/>
                <a:gd name="T7" fmla="*/ 30 h 32"/>
                <a:gd name="T8" fmla="*/ 11 w 30"/>
                <a:gd name="T9" fmla="*/ 29 h 32"/>
                <a:gd name="T10" fmla="*/ 11 w 30"/>
                <a:gd name="T11" fmla="*/ 21 h 32"/>
                <a:gd name="T12" fmla="*/ 11 w 30"/>
                <a:gd name="T13" fmla="*/ 12 h 32"/>
                <a:gd name="T14" fmla="*/ 11 w 30"/>
                <a:gd name="T15" fmla="*/ 3 h 32"/>
                <a:gd name="T16" fmla="*/ 10 w 30"/>
                <a:gd name="T17" fmla="*/ 3 h 32"/>
                <a:gd name="T18" fmla="*/ 4 w 30"/>
                <a:gd name="T19" fmla="*/ 3 h 32"/>
                <a:gd name="T20" fmla="*/ 2 w 30"/>
                <a:gd name="T21" fmla="*/ 3 h 32"/>
                <a:gd name="T22" fmla="*/ 2 w 30"/>
                <a:gd name="T23" fmla="*/ 4 h 32"/>
                <a:gd name="T24" fmla="*/ 2 w 30"/>
                <a:gd name="T25" fmla="*/ 8 h 32"/>
                <a:gd name="T26" fmla="*/ 0 w 30"/>
                <a:gd name="T27" fmla="*/ 8 h 32"/>
                <a:gd name="T28" fmla="*/ 0 w 30"/>
                <a:gd name="T29" fmla="*/ 0 h 32"/>
                <a:gd name="T30" fmla="*/ 0 w 30"/>
                <a:gd name="T31" fmla="*/ 0 h 32"/>
                <a:gd name="T32" fmla="*/ 14 w 30"/>
                <a:gd name="T33" fmla="*/ 0 h 32"/>
                <a:gd name="T34" fmla="*/ 30 w 30"/>
                <a:gd name="T35" fmla="*/ 0 h 32"/>
                <a:gd name="T36" fmla="*/ 30 w 30"/>
                <a:gd name="T37" fmla="*/ 0 h 32"/>
                <a:gd name="T38" fmla="*/ 29 w 30"/>
                <a:gd name="T39" fmla="*/ 8 h 32"/>
                <a:gd name="T40" fmla="*/ 27 w 30"/>
                <a:gd name="T41" fmla="*/ 8 h 32"/>
                <a:gd name="T42" fmla="*/ 27 w 30"/>
                <a:gd name="T43" fmla="*/ 3 h 32"/>
                <a:gd name="T44" fmla="*/ 26 w 30"/>
                <a:gd name="T45" fmla="*/ 3 h 32"/>
                <a:gd name="T46" fmla="*/ 19 w 30"/>
                <a:gd name="T47" fmla="*/ 3 h 32"/>
                <a:gd name="T48" fmla="*/ 18 w 30"/>
                <a:gd name="T49" fmla="*/ 3 h 32"/>
                <a:gd name="T50" fmla="*/ 18 w 30"/>
                <a:gd name="T51" fmla="*/ 4 h 32"/>
                <a:gd name="T52" fmla="*/ 18 w 30"/>
                <a:gd name="T53" fmla="*/ 20 h 32"/>
                <a:gd name="T54" fmla="*/ 18 w 30"/>
                <a:gd name="T55" fmla="*/ 28 h 32"/>
                <a:gd name="T56" fmla="*/ 19 w 30"/>
                <a:gd name="T57" fmla="*/ 30 h 32"/>
                <a:gd name="T58" fmla="*/ 22 w 30"/>
                <a:gd name="T59" fmla="*/ 30 h 32"/>
                <a:gd name="T60" fmla="*/ 22 w 30"/>
                <a:gd name="T61" fmla="*/ 32 h 32"/>
                <a:gd name="T62" fmla="*/ 15 w 30"/>
                <a:gd name="T63" fmla="*/ 32 h 32"/>
                <a:gd name="T64" fmla="*/ 7 w 30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2">
                  <a:moveTo>
                    <a:pt x="7" y="32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8"/>
                    <a:pt x="11" y="26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1" y="6"/>
                    <a:pt x="11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5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4" y="0"/>
                  </a:cubicBezTo>
                  <a:cubicBezTo>
                    <a:pt x="19" y="0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5"/>
                    <a:pt x="29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7" y="4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5" y="3"/>
                    <a:pt x="23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4"/>
                    <a:pt x="18" y="27"/>
                    <a:pt x="18" y="28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20" y="30"/>
                    <a:pt x="22" y="3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18" y="32"/>
                    <a:pt x="15" y="32"/>
                  </a:cubicBezTo>
                  <a:cubicBezTo>
                    <a:pt x="12" y="32"/>
                    <a:pt x="9" y="32"/>
                    <a:pt x="7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8299450" y="2217738"/>
              <a:ext cx="134938" cy="127000"/>
            </a:xfrm>
            <a:custGeom>
              <a:avLst/>
              <a:gdLst>
                <a:gd name="T0" fmla="*/ 18 w 36"/>
                <a:gd name="T1" fmla="*/ 34 h 34"/>
                <a:gd name="T2" fmla="*/ 4 w 36"/>
                <a:gd name="T3" fmla="*/ 29 h 34"/>
                <a:gd name="T4" fmla="*/ 0 w 36"/>
                <a:gd name="T5" fmla="*/ 17 h 34"/>
                <a:gd name="T6" fmla="*/ 2 w 36"/>
                <a:gd name="T7" fmla="*/ 8 h 34"/>
                <a:gd name="T8" fmla="*/ 8 w 36"/>
                <a:gd name="T9" fmla="*/ 2 h 34"/>
                <a:gd name="T10" fmla="*/ 18 w 36"/>
                <a:gd name="T11" fmla="*/ 0 h 34"/>
                <a:gd name="T12" fmla="*/ 28 w 36"/>
                <a:gd name="T13" fmla="*/ 2 h 34"/>
                <a:gd name="T14" fmla="*/ 34 w 36"/>
                <a:gd name="T15" fmla="*/ 8 h 34"/>
                <a:gd name="T16" fmla="*/ 36 w 36"/>
                <a:gd name="T17" fmla="*/ 16 h 34"/>
                <a:gd name="T18" fmla="*/ 34 w 36"/>
                <a:gd name="T19" fmla="*/ 25 h 34"/>
                <a:gd name="T20" fmla="*/ 27 w 36"/>
                <a:gd name="T21" fmla="*/ 32 h 34"/>
                <a:gd name="T22" fmla="*/ 18 w 36"/>
                <a:gd name="T23" fmla="*/ 34 h 34"/>
                <a:gd name="T24" fmla="*/ 19 w 36"/>
                <a:gd name="T25" fmla="*/ 31 h 34"/>
                <a:gd name="T26" fmla="*/ 26 w 36"/>
                <a:gd name="T27" fmla="*/ 28 h 34"/>
                <a:gd name="T28" fmla="*/ 29 w 36"/>
                <a:gd name="T29" fmla="*/ 17 h 34"/>
                <a:gd name="T30" fmla="*/ 26 w 36"/>
                <a:gd name="T31" fmla="*/ 6 h 34"/>
                <a:gd name="T32" fmla="*/ 18 w 36"/>
                <a:gd name="T33" fmla="*/ 3 h 34"/>
                <a:gd name="T34" fmla="*/ 10 w 36"/>
                <a:gd name="T35" fmla="*/ 6 h 34"/>
                <a:gd name="T36" fmla="*/ 7 w 36"/>
                <a:gd name="T37" fmla="*/ 16 h 34"/>
                <a:gd name="T38" fmla="*/ 8 w 36"/>
                <a:gd name="T39" fmla="*/ 25 h 34"/>
                <a:gd name="T40" fmla="*/ 12 w 36"/>
                <a:gd name="T41" fmla="*/ 30 h 34"/>
                <a:gd name="T42" fmla="*/ 19 w 36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4">
                  <a:moveTo>
                    <a:pt x="18" y="34"/>
                  </a:moveTo>
                  <a:cubicBezTo>
                    <a:pt x="12" y="34"/>
                    <a:pt x="7" y="32"/>
                    <a:pt x="4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4"/>
                    <a:pt x="0" y="11"/>
                    <a:pt x="2" y="8"/>
                  </a:cubicBezTo>
                  <a:cubicBezTo>
                    <a:pt x="3" y="6"/>
                    <a:pt x="6" y="4"/>
                    <a:pt x="8" y="2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2" y="0"/>
                    <a:pt x="26" y="1"/>
                    <a:pt x="28" y="2"/>
                  </a:cubicBezTo>
                  <a:cubicBezTo>
                    <a:pt x="31" y="4"/>
                    <a:pt x="33" y="5"/>
                    <a:pt x="34" y="8"/>
                  </a:cubicBezTo>
                  <a:cubicBezTo>
                    <a:pt x="35" y="10"/>
                    <a:pt x="36" y="13"/>
                    <a:pt x="36" y="16"/>
                  </a:cubicBezTo>
                  <a:cubicBezTo>
                    <a:pt x="36" y="20"/>
                    <a:pt x="35" y="23"/>
                    <a:pt x="34" y="25"/>
                  </a:cubicBezTo>
                  <a:cubicBezTo>
                    <a:pt x="32" y="28"/>
                    <a:pt x="30" y="30"/>
                    <a:pt x="27" y="32"/>
                  </a:cubicBezTo>
                  <a:cubicBezTo>
                    <a:pt x="25" y="33"/>
                    <a:pt x="21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4" y="30"/>
                    <a:pt x="26" y="28"/>
                  </a:cubicBezTo>
                  <a:cubicBezTo>
                    <a:pt x="28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8" y="8"/>
                    <a:pt x="7" y="12"/>
                    <a:pt x="7" y="16"/>
                  </a:cubicBezTo>
                  <a:cubicBezTo>
                    <a:pt x="7" y="20"/>
                    <a:pt x="7" y="22"/>
                    <a:pt x="8" y="25"/>
                  </a:cubicBezTo>
                  <a:cubicBezTo>
                    <a:pt x="9" y="27"/>
                    <a:pt x="11" y="29"/>
                    <a:pt x="12" y="30"/>
                  </a:cubicBezTo>
                  <a:cubicBezTo>
                    <a:pt x="14" y="31"/>
                    <a:pt x="16" y="31"/>
                    <a:pt x="19" y="3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8448675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2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8558213" y="2220913"/>
              <a:ext cx="93663" cy="120650"/>
            </a:xfrm>
            <a:custGeom>
              <a:avLst/>
              <a:gdLst>
                <a:gd name="T0" fmla="*/ 0 w 25"/>
                <a:gd name="T1" fmla="*/ 32 h 32"/>
                <a:gd name="T2" fmla="*/ 0 w 25"/>
                <a:gd name="T3" fmla="*/ 30 h 32"/>
                <a:gd name="T4" fmla="*/ 3 w 25"/>
                <a:gd name="T5" fmla="*/ 30 h 32"/>
                <a:gd name="T6" fmla="*/ 4 w 25"/>
                <a:gd name="T7" fmla="*/ 30 h 32"/>
                <a:gd name="T8" fmla="*/ 4 w 25"/>
                <a:gd name="T9" fmla="*/ 29 h 32"/>
                <a:gd name="T10" fmla="*/ 4 w 25"/>
                <a:gd name="T11" fmla="*/ 25 h 32"/>
                <a:gd name="T12" fmla="*/ 4 w 25"/>
                <a:gd name="T13" fmla="*/ 18 h 32"/>
                <a:gd name="T14" fmla="*/ 4 w 25"/>
                <a:gd name="T15" fmla="*/ 7 h 32"/>
                <a:gd name="T16" fmla="*/ 4 w 25"/>
                <a:gd name="T17" fmla="*/ 2 h 32"/>
                <a:gd name="T18" fmla="*/ 0 w 25"/>
                <a:gd name="T19" fmla="*/ 2 h 32"/>
                <a:gd name="T20" fmla="*/ 0 w 25"/>
                <a:gd name="T21" fmla="*/ 0 h 32"/>
                <a:gd name="T22" fmla="*/ 7 w 25"/>
                <a:gd name="T23" fmla="*/ 0 h 32"/>
                <a:gd name="T24" fmla="*/ 16 w 25"/>
                <a:gd name="T25" fmla="*/ 0 h 32"/>
                <a:gd name="T26" fmla="*/ 22 w 25"/>
                <a:gd name="T27" fmla="*/ 0 h 32"/>
                <a:gd name="T28" fmla="*/ 24 w 25"/>
                <a:gd name="T29" fmla="*/ 0 h 32"/>
                <a:gd name="T30" fmla="*/ 25 w 25"/>
                <a:gd name="T31" fmla="*/ 0 h 32"/>
                <a:gd name="T32" fmla="*/ 24 w 25"/>
                <a:gd name="T33" fmla="*/ 7 h 32"/>
                <a:gd name="T34" fmla="*/ 22 w 25"/>
                <a:gd name="T35" fmla="*/ 7 h 32"/>
                <a:gd name="T36" fmla="*/ 22 w 25"/>
                <a:gd name="T37" fmla="*/ 3 h 32"/>
                <a:gd name="T38" fmla="*/ 20 w 25"/>
                <a:gd name="T39" fmla="*/ 3 h 32"/>
                <a:gd name="T40" fmla="*/ 16 w 25"/>
                <a:gd name="T41" fmla="*/ 2 h 32"/>
                <a:gd name="T42" fmla="*/ 11 w 25"/>
                <a:gd name="T43" fmla="*/ 3 h 32"/>
                <a:gd name="T44" fmla="*/ 11 w 25"/>
                <a:gd name="T45" fmla="*/ 15 h 32"/>
                <a:gd name="T46" fmla="*/ 11 w 25"/>
                <a:gd name="T47" fmla="*/ 23 h 32"/>
                <a:gd name="T48" fmla="*/ 11 w 25"/>
                <a:gd name="T49" fmla="*/ 29 h 32"/>
                <a:gd name="T50" fmla="*/ 12 w 25"/>
                <a:gd name="T51" fmla="*/ 30 h 32"/>
                <a:gd name="T52" fmla="*/ 16 w 25"/>
                <a:gd name="T53" fmla="*/ 30 h 32"/>
                <a:gd name="T54" fmla="*/ 16 w 25"/>
                <a:gd name="T55" fmla="*/ 32 h 32"/>
                <a:gd name="T56" fmla="*/ 9 w 25"/>
                <a:gd name="T57" fmla="*/ 32 h 32"/>
                <a:gd name="T58" fmla="*/ 0 w 25"/>
                <a:gd name="T5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8"/>
                    <a:pt x="4" y="25"/>
                  </a:cubicBezTo>
                  <a:cubicBezTo>
                    <a:pt x="4" y="23"/>
                    <a:pt x="4" y="21"/>
                    <a:pt x="4" y="18"/>
                  </a:cubicBezTo>
                  <a:cubicBezTo>
                    <a:pt x="4" y="13"/>
                    <a:pt x="4" y="9"/>
                    <a:pt x="4" y="7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5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4" y="2"/>
                    <a:pt x="13" y="3"/>
                    <a:pt x="11" y="3"/>
                  </a:cubicBezTo>
                  <a:cubicBezTo>
                    <a:pt x="11" y="6"/>
                    <a:pt x="11" y="10"/>
                    <a:pt x="11" y="15"/>
                  </a:cubicBezTo>
                  <a:cubicBezTo>
                    <a:pt x="11" y="17"/>
                    <a:pt x="11" y="20"/>
                    <a:pt x="11" y="23"/>
                  </a:cubicBezTo>
                  <a:cubicBezTo>
                    <a:pt x="11" y="27"/>
                    <a:pt x="11" y="29"/>
                    <a:pt x="11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2"/>
                    <a:pt x="11" y="32"/>
                    <a:pt x="9" y="32"/>
                  </a:cubicBezTo>
                  <a:cubicBezTo>
                    <a:pt x="7" y="32"/>
                    <a:pt x="4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7650163" y="2381250"/>
              <a:ext cx="66675" cy="79375"/>
            </a:xfrm>
            <a:custGeom>
              <a:avLst/>
              <a:gdLst>
                <a:gd name="T0" fmla="*/ 0 w 18"/>
                <a:gd name="T1" fmla="*/ 21 h 21"/>
                <a:gd name="T2" fmla="*/ 0 w 18"/>
                <a:gd name="T3" fmla="*/ 20 h 21"/>
                <a:gd name="T4" fmla="*/ 2 w 18"/>
                <a:gd name="T5" fmla="*/ 20 h 21"/>
                <a:gd name="T6" fmla="*/ 3 w 18"/>
                <a:gd name="T7" fmla="*/ 19 h 21"/>
                <a:gd name="T8" fmla="*/ 3 w 18"/>
                <a:gd name="T9" fmla="*/ 16 h 21"/>
                <a:gd name="T10" fmla="*/ 3 w 18"/>
                <a:gd name="T11" fmla="*/ 11 h 21"/>
                <a:gd name="T12" fmla="*/ 3 w 18"/>
                <a:gd name="T13" fmla="*/ 4 h 21"/>
                <a:gd name="T14" fmla="*/ 3 w 18"/>
                <a:gd name="T15" fmla="*/ 1 h 21"/>
                <a:gd name="T16" fmla="*/ 1 w 18"/>
                <a:gd name="T17" fmla="*/ 1 h 21"/>
                <a:gd name="T18" fmla="*/ 0 w 18"/>
                <a:gd name="T19" fmla="*/ 1 h 21"/>
                <a:gd name="T20" fmla="*/ 0 w 18"/>
                <a:gd name="T21" fmla="*/ 0 h 21"/>
                <a:gd name="T22" fmla="*/ 2 w 18"/>
                <a:gd name="T23" fmla="*/ 0 h 21"/>
                <a:gd name="T24" fmla="*/ 5 w 18"/>
                <a:gd name="T25" fmla="*/ 0 h 21"/>
                <a:gd name="T26" fmla="*/ 9 w 18"/>
                <a:gd name="T27" fmla="*/ 0 h 21"/>
                <a:gd name="T28" fmla="*/ 11 w 18"/>
                <a:gd name="T29" fmla="*/ 0 h 21"/>
                <a:gd name="T30" fmla="*/ 16 w 18"/>
                <a:gd name="T31" fmla="*/ 0 h 21"/>
                <a:gd name="T32" fmla="*/ 18 w 18"/>
                <a:gd name="T33" fmla="*/ 2 h 21"/>
                <a:gd name="T34" fmla="*/ 18 w 18"/>
                <a:gd name="T35" fmla="*/ 4 h 21"/>
                <a:gd name="T36" fmla="*/ 16 w 18"/>
                <a:gd name="T37" fmla="*/ 9 h 21"/>
                <a:gd name="T38" fmla="*/ 11 w 18"/>
                <a:gd name="T39" fmla="*/ 11 h 21"/>
                <a:gd name="T40" fmla="*/ 10 w 18"/>
                <a:gd name="T41" fmla="*/ 11 h 21"/>
                <a:gd name="T42" fmla="*/ 9 w 18"/>
                <a:gd name="T43" fmla="*/ 11 h 21"/>
                <a:gd name="T44" fmla="*/ 9 w 18"/>
                <a:gd name="T45" fmla="*/ 10 h 21"/>
                <a:gd name="T46" fmla="*/ 9 w 18"/>
                <a:gd name="T47" fmla="*/ 9 h 21"/>
                <a:gd name="T48" fmla="*/ 10 w 18"/>
                <a:gd name="T49" fmla="*/ 10 h 21"/>
                <a:gd name="T50" fmla="*/ 10 w 18"/>
                <a:gd name="T51" fmla="*/ 10 h 21"/>
                <a:gd name="T52" fmla="*/ 13 w 18"/>
                <a:gd name="T53" fmla="*/ 9 h 21"/>
                <a:gd name="T54" fmla="*/ 14 w 18"/>
                <a:gd name="T55" fmla="*/ 6 h 21"/>
                <a:gd name="T56" fmla="*/ 13 w 18"/>
                <a:gd name="T57" fmla="*/ 2 h 21"/>
                <a:gd name="T58" fmla="*/ 10 w 18"/>
                <a:gd name="T59" fmla="*/ 1 h 21"/>
                <a:gd name="T60" fmla="*/ 8 w 18"/>
                <a:gd name="T61" fmla="*/ 1 h 21"/>
                <a:gd name="T62" fmla="*/ 8 w 18"/>
                <a:gd name="T63" fmla="*/ 10 h 21"/>
                <a:gd name="T64" fmla="*/ 8 w 18"/>
                <a:gd name="T65" fmla="*/ 17 h 21"/>
                <a:gd name="T66" fmla="*/ 8 w 18"/>
                <a:gd name="T67" fmla="*/ 19 h 21"/>
                <a:gd name="T68" fmla="*/ 8 w 18"/>
                <a:gd name="T69" fmla="*/ 20 h 21"/>
                <a:gd name="T70" fmla="*/ 11 w 18"/>
                <a:gd name="T71" fmla="*/ 20 h 21"/>
                <a:gd name="T72" fmla="*/ 11 w 18"/>
                <a:gd name="T73" fmla="*/ 21 h 21"/>
                <a:gd name="T74" fmla="*/ 6 w 18"/>
                <a:gd name="T75" fmla="*/ 21 h 21"/>
                <a:gd name="T76" fmla="*/ 0 w 18"/>
                <a:gd name="T7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6"/>
                  </a:cubicBezTo>
                  <a:cubicBezTo>
                    <a:pt x="3" y="14"/>
                    <a:pt x="3" y="13"/>
                    <a:pt x="3" y="11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8" y="6"/>
                    <a:pt x="18" y="8"/>
                    <a:pt x="16" y="9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4"/>
                    <a:pt x="13" y="3"/>
                    <a:pt x="13" y="2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5"/>
                    <a:pt x="8" y="7"/>
                    <a:pt x="8" y="10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1"/>
                    <a:pt x="7" y="21"/>
                    <a:pt x="6" y="21"/>
                  </a:cubicBezTo>
                  <a:cubicBezTo>
                    <a:pt x="6" y="21"/>
                    <a:pt x="4" y="21"/>
                    <a:pt x="0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22"/>
            <p:cNvSpPr>
              <a:spLocks noEditPoints="1"/>
            </p:cNvSpPr>
            <p:nvPr/>
          </p:nvSpPr>
          <p:spPr bwMode="auto">
            <a:xfrm>
              <a:off x="7724775" y="2378075"/>
              <a:ext cx="90488" cy="85725"/>
            </a:xfrm>
            <a:custGeom>
              <a:avLst/>
              <a:gdLst>
                <a:gd name="T0" fmla="*/ 12 w 24"/>
                <a:gd name="T1" fmla="*/ 23 h 23"/>
                <a:gd name="T2" fmla="*/ 3 w 24"/>
                <a:gd name="T3" fmla="*/ 20 h 23"/>
                <a:gd name="T4" fmla="*/ 0 w 24"/>
                <a:gd name="T5" fmla="*/ 12 h 23"/>
                <a:gd name="T6" fmla="*/ 1 w 24"/>
                <a:gd name="T7" fmla="*/ 6 h 23"/>
                <a:gd name="T8" fmla="*/ 6 w 24"/>
                <a:gd name="T9" fmla="*/ 2 h 23"/>
                <a:gd name="T10" fmla="*/ 12 w 24"/>
                <a:gd name="T11" fmla="*/ 0 h 23"/>
                <a:gd name="T12" fmla="*/ 19 w 24"/>
                <a:gd name="T13" fmla="*/ 2 h 23"/>
                <a:gd name="T14" fmla="*/ 23 w 24"/>
                <a:gd name="T15" fmla="*/ 5 h 23"/>
                <a:gd name="T16" fmla="*/ 24 w 24"/>
                <a:gd name="T17" fmla="*/ 11 h 23"/>
                <a:gd name="T18" fmla="*/ 23 w 24"/>
                <a:gd name="T19" fmla="*/ 17 h 23"/>
                <a:gd name="T20" fmla="*/ 18 w 24"/>
                <a:gd name="T21" fmla="*/ 21 h 23"/>
                <a:gd name="T22" fmla="*/ 12 w 24"/>
                <a:gd name="T23" fmla="*/ 23 h 23"/>
                <a:gd name="T24" fmla="*/ 13 w 24"/>
                <a:gd name="T25" fmla="*/ 21 h 23"/>
                <a:gd name="T26" fmla="*/ 18 w 24"/>
                <a:gd name="T27" fmla="*/ 19 h 23"/>
                <a:gd name="T28" fmla="*/ 19 w 24"/>
                <a:gd name="T29" fmla="*/ 12 h 23"/>
                <a:gd name="T30" fmla="*/ 17 w 24"/>
                <a:gd name="T31" fmla="*/ 4 h 23"/>
                <a:gd name="T32" fmla="*/ 12 w 24"/>
                <a:gd name="T33" fmla="*/ 2 h 23"/>
                <a:gd name="T34" fmla="*/ 7 w 24"/>
                <a:gd name="T35" fmla="*/ 4 h 23"/>
                <a:gd name="T36" fmla="*/ 5 w 24"/>
                <a:gd name="T37" fmla="*/ 11 h 23"/>
                <a:gd name="T38" fmla="*/ 6 w 24"/>
                <a:gd name="T39" fmla="*/ 17 h 23"/>
                <a:gd name="T40" fmla="*/ 8 w 24"/>
                <a:gd name="T41" fmla="*/ 20 h 23"/>
                <a:gd name="T42" fmla="*/ 13 w 24"/>
                <a:gd name="T4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8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2" y="4"/>
                    <a:pt x="4" y="3"/>
                    <a:pt x="6" y="2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1" y="2"/>
                    <a:pt x="22" y="4"/>
                    <a:pt x="23" y="5"/>
                  </a:cubicBezTo>
                  <a:cubicBezTo>
                    <a:pt x="24" y="7"/>
                    <a:pt x="24" y="9"/>
                    <a:pt x="24" y="11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7" y="22"/>
                    <a:pt x="14" y="23"/>
                    <a:pt x="12" y="23"/>
                  </a:cubicBezTo>
                  <a:close/>
                  <a:moveTo>
                    <a:pt x="13" y="21"/>
                  </a:moveTo>
                  <a:cubicBezTo>
                    <a:pt x="15" y="21"/>
                    <a:pt x="16" y="20"/>
                    <a:pt x="18" y="19"/>
                  </a:cubicBezTo>
                  <a:cubicBezTo>
                    <a:pt x="19" y="17"/>
                    <a:pt x="19" y="15"/>
                    <a:pt x="19" y="12"/>
                  </a:cubicBezTo>
                  <a:cubicBezTo>
                    <a:pt x="19" y="8"/>
                    <a:pt x="19" y="6"/>
                    <a:pt x="17" y="4"/>
                  </a:cubicBezTo>
                  <a:cubicBezTo>
                    <a:pt x="16" y="3"/>
                    <a:pt x="14" y="2"/>
                    <a:pt x="12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3"/>
                    <a:pt x="5" y="15"/>
                    <a:pt x="6" y="17"/>
                  </a:cubicBezTo>
                  <a:cubicBezTo>
                    <a:pt x="7" y="18"/>
                    <a:pt x="7" y="19"/>
                    <a:pt x="8" y="20"/>
                  </a:cubicBezTo>
                  <a:cubicBezTo>
                    <a:pt x="9" y="21"/>
                    <a:pt x="11" y="21"/>
                    <a:pt x="13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7826375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6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0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20" y="20"/>
                    <a:pt x="20" y="21"/>
                  </a:cubicBezTo>
                  <a:cubicBezTo>
                    <a:pt x="19" y="22"/>
                    <a:pt x="18" y="22"/>
                    <a:pt x="16" y="22"/>
                  </a:cubicBezTo>
                  <a:cubicBezTo>
                    <a:pt x="15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0" y="3"/>
                    <a:pt x="20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5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7912100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7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1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6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6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7999413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6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8099425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5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5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2629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та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136396" y="6417332"/>
            <a:ext cx="899604" cy="39386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368000"/>
            <a:ext cx="2736000" cy="6480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Тезис блока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58588" y="1368000"/>
            <a:ext cx="2736000" cy="6480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Тезис блока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57175" y="1368000"/>
            <a:ext cx="2736000" cy="6480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Тезис блока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>
          <a:xfrm>
            <a:off x="360000" y="2124000"/>
            <a:ext cx="2736000" cy="324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9"/>
            <p:custDataLst>
              <p:tags r:id="rId2"/>
            </p:custDataLst>
          </p:nvPr>
        </p:nvSpPr>
        <p:spPr>
          <a:xfrm>
            <a:off x="3258588" y="2124000"/>
            <a:ext cx="2736000" cy="324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6157175" y="2124000"/>
            <a:ext cx="2736000" cy="324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  <p:custDataLst>
              <p:tags r:id="rId4"/>
            </p:custDataLst>
          </p:nvPr>
        </p:nvSpPr>
        <p:spPr>
          <a:xfrm>
            <a:off x="360000" y="5472000"/>
            <a:ext cx="2736000" cy="82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12"/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258588" y="5472000"/>
            <a:ext cx="2736000" cy="82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3"/>
            <p:custDataLst>
              <p:tags r:id="rId6"/>
            </p:custDataLst>
          </p:nvPr>
        </p:nvSpPr>
        <p:spPr>
          <a:xfrm>
            <a:off x="6157175" y="5472000"/>
            <a:ext cx="2736000" cy="82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4" name="Группа 23"/>
          <p:cNvGrpSpPr/>
          <p:nvPr userDrawn="1"/>
        </p:nvGrpSpPr>
        <p:grpSpPr>
          <a:xfrm>
            <a:off x="7755468" y="56221"/>
            <a:ext cx="1294829" cy="740703"/>
            <a:chOff x="7102475" y="1625600"/>
            <a:chExt cx="1549401" cy="838200"/>
          </a:xfrm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7735888" y="1625600"/>
              <a:ext cx="169863" cy="550863"/>
            </a:xfrm>
            <a:custGeom>
              <a:avLst/>
              <a:gdLst>
                <a:gd name="T0" fmla="*/ 107 w 107"/>
                <a:gd name="T1" fmla="*/ 0 h 347"/>
                <a:gd name="T2" fmla="*/ 0 w 107"/>
                <a:gd name="T3" fmla="*/ 68 h 347"/>
                <a:gd name="T4" fmla="*/ 0 w 107"/>
                <a:gd name="T5" fmla="*/ 347 h 347"/>
                <a:gd name="T6" fmla="*/ 107 w 107"/>
                <a:gd name="T7" fmla="*/ 278 h 347"/>
                <a:gd name="T8" fmla="*/ 107 w 107"/>
                <a:gd name="T9" fmla="*/ 0 h 347"/>
                <a:gd name="T10" fmla="*/ 107 w 107"/>
                <a:gd name="T11" fmla="*/ 0 h 347"/>
                <a:gd name="T12" fmla="*/ 107 w 107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347">
                  <a:moveTo>
                    <a:pt x="107" y="0"/>
                  </a:moveTo>
                  <a:lnTo>
                    <a:pt x="0" y="68"/>
                  </a:lnTo>
                  <a:lnTo>
                    <a:pt x="0" y="347"/>
                  </a:lnTo>
                  <a:lnTo>
                    <a:pt x="107" y="278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7939088" y="1625600"/>
              <a:ext cx="168275" cy="550863"/>
            </a:xfrm>
            <a:custGeom>
              <a:avLst/>
              <a:gdLst>
                <a:gd name="T0" fmla="*/ 0 w 106"/>
                <a:gd name="T1" fmla="*/ 0 h 347"/>
                <a:gd name="T2" fmla="*/ 106 w 106"/>
                <a:gd name="T3" fmla="*/ 68 h 347"/>
                <a:gd name="T4" fmla="*/ 106 w 106"/>
                <a:gd name="T5" fmla="*/ 347 h 347"/>
                <a:gd name="T6" fmla="*/ 0 w 106"/>
                <a:gd name="T7" fmla="*/ 278 h 347"/>
                <a:gd name="T8" fmla="*/ 0 w 106"/>
                <a:gd name="T9" fmla="*/ 0 h 347"/>
                <a:gd name="T10" fmla="*/ 0 w 106"/>
                <a:gd name="T11" fmla="*/ 0 h 347"/>
                <a:gd name="T12" fmla="*/ 0 w 106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7">
                  <a:moveTo>
                    <a:pt x="0" y="0"/>
                  </a:moveTo>
                  <a:lnTo>
                    <a:pt x="106" y="68"/>
                  </a:lnTo>
                  <a:lnTo>
                    <a:pt x="106" y="347"/>
                  </a:lnTo>
                  <a:lnTo>
                    <a:pt x="0" y="2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7534275" y="1744663"/>
              <a:ext cx="168275" cy="333375"/>
            </a:xfrm>
            <a:custGeom>
              <a:avLst/>
              <a:gdLst>
                <a:gd name="T0" fmla="*/ 106 w 106"/>
                <a:gd name="T1" fmla="*/ 0 h 210"/>
                <a:gd name="T2" fmla="*/ 0 w 106"/>
                <a:gd name="T3" fmla="*/ 71 h 210"/>
                <a:gd name="T4" fmla="*/ 0 w 106"/>
                <a:gd name="T5" fmla="*/ 210 h 210"/>
                <a:gd name="T6" fmla="*/ 106 w 106"/>
                <a:gd name="T7" fmla="*/ 139 h 210"/>
                <a:gd name="T8" fmla="*/ 106 w 106"/>
                <a:gd name="T9" fmla="*/ 0 h 210"/>
                <a:gd name="T10" fmla="*/ 106 w 106"/>
                <a:gd name="T11" fmla="*/ 0 h 210"/>
                <a:gd name="T12" fmla="*/ 106 w 10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10">
                  <a:moveTo>
                    <a:pt x="106" y="0"/>
                  </a:moveTo>
                  <a:lnTo>
                    <a:pt x="0" y="71"/>
                  </a:lnTo>
                  <a:lnTo>
                    <a:pt x="0" y="210"/>
                  </a:lnTo>
                  <a:lnTo>
                    <a:pt x="106" y="139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8140700" y="1744663"/>
              <a:ext cx="169863" cy="333375"/>
            </a:xfrm>
            <a:custGeom>
              <a:avLst/>
              <a:gdLst>
                <a:gd name="T0" fmla="*/ 0 w 107"/>
                <a:gd name="T1" fmla="*/ 0 h 210"/>
                <a:gd name="T2" fmla="*/ 107 w 107"/>
                <a:gd name="T3" fmla="*/ 71 h 210"/>
                <a:gd name="T4" fmla="*/ 107 w 107"/>
                <a:gd name="T5" fmla="*/ 210 h 210"/>
                <a:gd name="T6" fmla="*/ 0 w 107"/>
                <a:gd name="T7" fmla="*/ 139 h 210"/>
                <a:gd name="T8" fmla="*/ 0 w 107"/>
                <a:gd name="T9" fmla="*/ 0 h 210"/>
                <a:gd name="T10" fmla="*/ 0 w 107"/>
                <a:gd name="T11" fmla="*/ 0 h 210"/>
                <a:gd name="T12" fmla="*/ 0 w 107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10">
                  <a:moveTo>
                    <a:pt x="0" y="0"/>
                  </a:moveTo>
                  <a:lnTo>
                    <a:pt x="107" y="71"/>
                  </a:lnTo>
                  <a:lnTo>
                    <a:pt x="107" y="210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7102475" y="2220913"/>
              <a:ext cx="168275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3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5 w 45"/>
                <a:gd name="T23" fmla="*/ 0 h 33"/>
                <a:gd name="T24" fmla="*/ 11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1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1 w 45"/>
                <a:gd name="T61" fmla="*/ 30 h 33"/>
                <a:gd name="T62" fmla="*/ 33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7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2"/>
                    <a:pt x="13" y="4"/>
                    <a:pt x="14" y="6"/>
                  </a:cubicBezTo>
                  <a:cubicBezTo>
                    <a:pt x="15" y="7"/>
                    <a:pt x="17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7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1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1" y="30"/>
                    <a:pt x="41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2" y="32"/>
                    <a:pt x="40" y="32"/>
                    <a:pt x="38" y="32"/>
                  </a:cubicBezTo>
                  <a:cubicBezTo>
                    <a:pt x="36" y="32"/>
                    <a:pt x="33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8" y="17"/>
                    <a:pt x="25" y="25"/>
                  </a:cubicBezTo>
                  <a:cubicBezTo>
                    <a:pt x="23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8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7281863" y="2220913"/>
              <a:ext cx="139700" cy="123825"/>
            </a:xfrm>
            <a:custGeom>
              <a:avLst/>
              <a:gdLst>
                <a:gd name="T0" fmla="*/ 37 w 37"/>
                <a:gd name="T1" fmla="*/ 0 h 33"/>
                <a:gd name="T2" fmla="*/ 37 w 37"/>
                <a:gd name="T3" fmla="*/ 2 h 33"/>
                <a:gd name="T4" fmla="*/ 33 w 37"/>
                <a:gd name="T5" fmla="*/ 2 h 33"/>
                <a:gd name="T6" fmla="*/ 33 w 37"/>
                <a:gd name="T7" fmla="*/ 13 h 33"/>
                <a:gd name="T8" fmla="*/ 33 w 37"/>
                <a:gd name="T9" fmla="*/ 27 h 33"/>
                <a:gd name="T10" fmla="*/ 34 w 37"/>
                <a:gd name="T11" fmla="*/ 30 h 33"/>
                <a:gd name="T12" fmla="*/ 37 w 37"/>
                <a:gd name="T13" fmla="*/ 30 h 33"/>
                <a:gd name="T14" fmla="*/ 37 w 37"/>
                <a:gd name="T15" fmla="*/ 32 h 33"/>
                <a:gd name="T16" fmla="*/ 36 w 37"/>
                <a:gd name="T17" fmla="*/ 32 h 33"/>
                <a:gd name="T18" fmla="*/ 30 w 37"/>
                <a:gd name="T19" fmla="*/ 32 h 33"/>
                <a:gd name="T20" fmla="*/ 22 w 37"/>
                <a:gd name="T21" fmla="*/ 32 h 33"/>
                <a:gd name="T22" fmla="*/ 22 w 37"/>
                <a:gd name="T23" fmla="*/ 30 h 33"/>
                <a:gd name="T24" fmla="*/ 26 w 37"/>
                <a:gd name="T25" fmla="*/ 30 h 33"/>
                <a:gd name="T26" fmla="*/ 26 w 37"/>
                <a:gd name="T27" fmla="*/ 22 h 33"/>
                <a:gd name="T28" fmla="*/ 26 w 37"/>
                <a:gd name="T29" fmla="*/ 9 h 33"/>
                <a:gd name="T30" fmla="*/ 26 w 37"/>
                <a:gd name="T31" fmla="*/ 5 h 33"/>
                <a:gd name="T32" fmla="*/ 23 w 37"/>
                <a:gd name="T33" fmla="*/ 10 h 33"/>
                <a:gd name="T34" fmla="*/ 14 w 37"/>
                <a:gd name="T35" fmla="*/ 25 h 33"/>
                <a:gd name="T36" fmla="*/ 8 w 37"/>
                <a:gd name="T37" fmla="*/ 32 h 33"/>
                <a:gd name="T38" fmla="*/ 4 w 37"/>
                <a:gd name="T39" fmla="*/ 33 h 33"/>
                <a:gd name="T40" fmla="*/ 4 w 37"/>
                <a:gd name="T41" fmla="*/ 33 h 33"/>
                <a:gd name="T42" fmla="*/ 4 w 37"/>
                <a:gd name="T43" fmla="*/ 14 h 33"/>
                <a:gd name="T44" fmla="*/ 4 w 37"/>
                <a:gd name="T45" fmla="*/ 2 h 33"/>
                <a:gd name="T46" fmla="*/ 0 w 37"/>
                <a:gd name="T47" fmla="*/ 2 h 33"/>
                <a:gd name="T48" fmla="*/ 0 w 37"/>
                <a:gd name="T49" fmla="*/ 0 h 33"/>
                <a:gd name="T50" fmla="*/ 7 w 37"/>
                <a:gd name="T51" fmla="*/ 0 h 33"/>
                <a:gd name="T52" fmla="*/ 15 w 37"/>
                <a:gd name="T53" fmla="*/ 0 h 33"/>
                <a:gd name="T54" fmla="*/ 15 w 37"/>
                <a:gd name="T55" fmla="*/ 2 h 33"/>
                <a:gd name="T56" fmla="*/ 11 w 37"/>
                <a:gd name="T57" fmla="*/ 2 h 33"/>
                <a:gd name="T58" fmla="*/ 11 w 37"/>
                <a:gd name="T59" fmla="*/ 13 h 33"/>
                <a:gd name="T60" fmla="*/ 11 w 37"/>
                <a:gd name="T61" fmla="*/ 25 h 33"/>
                <a:gd name="T62" fmla="*/ 14 w 37"/>
                <a:gd name="T63" fmla="*/ 20 h 33"/>
                <a:gd name="T64" fmla="*/ 26 w 37"/>
                <a:gd name="T65" fmla="*/ 0 h 33"/>
                <a:gd name="T66" fmla="*/ 29 w 37"/>
                <a:gd name="T67" fmla="*/ 0 h 33"/>
                <a:gd name="T68" fmla="*/ 37 w 37"/>
                <a:gd name="T6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3"/>
                    <a:pt x="33" y="6"/>
                    <a:pt x="33" y="13"/>
                  </a:cubicBezTo>
                  <a:cubicBezTo>
                    <a:pt x="33" y="20"/>
                    <a:pt x="33" y="25"/>
                    <a:pt x="33" y="27"/>
                  </a:cubicBezTo>
                  <a:cubicBezTo>
                    <a:pt x="33" y="28"/>
                    <a:pt x="33" y="29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9" y="32"/>
                    <a:pt x="26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6" y="30"/>
                  </a:cubicBezTo>
                  <a:cubicBezTo>
                    <a:pt x="26" y="29"/>
                    <a:pt x="26" y="27"/>
                    <a:pt x="26" y="2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7"/>
                    <a:pt x="26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8"/>
                    <a:pt x="16" y="23"/>
                    <a:pt x="14" y="25"/>
                  </a:cubicBezTo>
                  <a:cubicBezTo>
                    <a:pt x="12" y="28"/>
                    <a:pt x="10" y="30"/>
                    <a:pt x="8" y="32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0"/>
                    <a:pt x="4" y="24"/>
                    <a:pt x="4" y="14"/>
                  </a:cubicBezTo>
                  <a:cubicBezTo>
                    <a:pt x="4" y="7"/>
                    <a:pt x="4" y="3"/>
                    <a:pt x="4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1" y="3"/>
                    <a:pt x="11" y="6"/>
                    <a:pt x="11" y="13"/>
                  </a:cubicBezTo>
                  <a:cubicBezTo>
                    <a:pt x="11" y="14"/>
                    <a:pt x="11" y="18"/>
                    <a:pt x="11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3"/>
                    <a:pt x="23" y="6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0"/>
                    <a:pt x="37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7432675" y="2220913"/>
              <a:ext cx="138113" cy="120650"/>
            </a:xfrm>
            <a:custGeom>
              <a:avLst/>
              <a:gdLst>
                <a:gd name="T0" fmla="*/ 0 w 37"/>
                <a:gd name="T1" fmla="*/ 32 h 32"/>
                <a:gd name="T2" fmla="*/ 0 w 37"/>
                <a:gd name="T3" fmla="*/ 30 h 32"/>
                <a:gd name="T4" fmla="*/ 4 w 37"/>
                <a:gd name="T5" fmla="*/ 30 h 32"/>
                <a:gd name="T6" fmla="*/ 5 w 37"/>
                <a:gd name="T7" fmla="*/ 29 h 32"/>
                <a:gd name="T8" fmla="*/ 5 w 37"/>
                <a:gd name="T9" fmla="*/ 22 h 32"/>
                <a:gd name="T10" fmla="*/ 5 w 37"/>
                <a:gd name="T11" fmla="*/ 10 h 32"/>
                <a:gd name="T12" fmla="*/ 4 w 37"/>
                <a:gd name="T13" fmla="*/ 3 h 32"/>
                <a:gd name="T14" fmla="*/ 4 w 37"/>
                <a:gd name="T15" fmla="*/ 2 h 32"/>
                <a:gd name="T16" fmla="*/ 0 w 37"/>
                <a:gd name="T17" fmla="*/ 2 h 32"/>
                <a:gd name="T18" fmla="*/ 0 w 37"/>
                <a:gd name="T19" fmla="*/ 0 h 32"/>
                <a:gd name="T20" fmla="*/ 8 w 37"/>
                <a:gd name="T21" fmla="*/ 0 h 32"/>
                <a:gd name="T22" fmla="*/ 16 w 37"/>
                <a:gd name="T23" fmla="*/ 0 h 32"/>
                <a:gd name="T24" fmla="*/ 16 w 37"/>
                <a:gd name="T25" fmla="*/ 2 h 32"/>
                <a:gd name="T26" fmla="*/ 12 w 37"/>
                <a:gd name="T27" fmla="*/ 2 h 32"/>
                <a:gd name="T28" fmla="*/ 12 w 37"/>
                <a:gd name="T29" fmla="*/ 3 h 32"/>
                <a:gd name="T30" fmla="*/ 12 w 37"/>
                <a:gd name="T31" fmla="*/ 5 h 32"/>
                <a:gd name="T32" fmla="*/ 12 w 37"/>
                <a:gd name="T33" fmla="*/ 12 h 32"/>
                <a:gd name="T34" fmla="*/ 12 w 37"/>
                <a:gd name="T35" fmla="*/ 14 h 32"/>
                <a:gd name="T36" fmla="*/ 19 w 37"/>
                <a:gd name="T37" fmla="*/ 14 h 32"/>
                <a:gd name="T38" fmla="*/ 26 w 37"/>
                <a:gd name="T39" fmla="*/ 14 h 32"/>
                <a:gd name="T40" fmla="*/ 26 w 37"/>
                <a:gd name="T41" fmla="*/ 4 h 32"/>
                <a:gd name="T42" fmla="*/ 26 w 37"/>
                <a:gd name="T43" fmla="*/ 2 h 32"/>
                <a:gd name="T44" fmla="*/ 22 w 37"/>
                <a:gd name="T45" fmla="*/ 2 h 32"/>
                <a:gd name="T46" fmla="*/ 22 w 37"/>
                <a:gd name="T47" fmla="*/ 0 h 32"/>
                <a:gd name="T48" fmla="*/ 30 w 37"/>
                <a:gd name="T49" fmla="*/ 0 h 32"/>
                <a:gd name="T50" fmla="*/ 37 w 37"/>
                <a:gd name="T51" fmla="*/ 0 h 32"/>
                <a:gd name="T52" fmla="*/ 37 w 37"/>
                <a:gd name="T53" fmla="*/ 2 h 32"/>
                <a:gd name="T54" fmla="*/ 34 w 37"/>
                <a:gd name="T55" fmla="*/ 2 h 32"/>
                <a:gd name="T56" fmla="*/ 33 w 37"/>
                <a:gd name="T57" fmla="*/ 3 h 32"/>
                <a:gd name="T58" fmla="*/ 33 w 37"/>
                <a:gd name="T59" fmla="*/ 6 h 32"/>
                <a:gd name="T60" fmla="*/ 33 w 37"/>
                <a:gd name="T61" fmla="*/ 15 h 32"/>
                <a:gd name="T62" fmla="*/ 33 w 37"/>
                <a:gd name="T63" fmla="*/ 25 h 32"/>
                <a:gd name="T64" fmla="*/ 33 w 37"/>
                <a:gd name="T65" fmla="*/ 29 h 32"/>
                <a:gd name="T66" fmla="*/ 34 w 37"/>
                <a:gd name="T67" fmla="*/ 30 h 32"/>
                <a:gd name="T68" fmla="*/ 37 w 37"/>
                <a:gd name="T69" fmla="*/ 30 h 32"/>
                <a:gd name="T70" fmla="*/ 37 w 37"/>
                <a:gd name="T71" fmla="*/ 32 h 32"/>
                <a:gd name="T72" fmla="*/ 35 w 37"/>
                <a:gd name="T73" fmla="*/ 32 h 32"/>
                <a:gd name="T74" fmla="*/ 30 w 37"/>
                <a:gd name="T75" fmla="*/ 32 h 32"/>
                <a:gd name="T76" fmla="*/ 22 w 37"/>
                <a:gd name="T77" fmla="*/ 32 h 32"/>
                <a:gd name="T78" fmla="*/ 22 w 37"/>
                <a:gd name="T79" fmla="*/ 30 h 32"/>
                <a:gd name="T80" fmla="*/ 25 w 37"/>
                <a:gd name="T81" fmla="*/ 30 h 32"/>
                <a:gd name="T82" fmla="*/ 26 w 37"/>
                <a:gd name="T83" fmla="*/ 28 h 32"/>
                <a:gd name="T84" fmla="*/ 26 w 37"/>
                <a:gd name="T85" fmla="*/ 17 h 32"/>
                <a:gd name="T86" fmla="*/ 20 w 37"/>
                <a:gd name="T87" fmla="*/ 17 h 32"/>
                <a:gd name="T88" fmla="*/ 12 w 37"/>
                <a:gd name="T89" fmla="*/ 17 h 32"/>
                <a:gd name="T90" fmla="*/ 12 w 37"/>
                <a:gd name="T91" fmla="*/ 18 h 32"/>
                <a:gd name="T92" fmla="*/ 12 w 37"/>
                <a:gd name="T93" fmla="*/ 27 h 32"/>
                <a:gd name="T94" fmla="*/ 12 w 37"/>
                <a:gd name="T95" fmla="*/ 30 h 32"/>
                <a:gd name="T96" fmla="*/ 16 w 37"/>
                <a:gd name="T97" fmla="*/ 30 h 32"/>
                <a:gd name="T98" fmla="*/ 16 w 37"/>
                <a:gd name="T99" fmla="*/ 32 h 32"/>
                <a:gd name="T100" fmla="*/ 13 w 37"/>
                <a:gd name="T101" fmla="*/ 32 h 32"/>
                <a:gd name="T102" fmla="*/ 8 w 37"/>
                <a:gd name="T103" fmla="*/ 32 h 32"/>
                <a:gd name="T104" fmla="*/ 0 w 37"/>
                <a:gd name="T10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5" y="29"/>
                  </a:cubicBezTo>
                  <a:cubicBezTo>
                    <a:pt x="5" y="28"/>
                    <a:pt x="5" y="26"/>
                    <a:pt x="5" y="2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7"/>
                    <a:pt x="12" y="10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6" y="14"/>
                    <a:pt x="19" y="14"/>
                  </a:cubicBezTo>
                  <a:cubicBezTo>
                    <a:pt x="22" y="14"/>
                    <a:pt x="25" y="14"/>
                    <a:pt x="26" y="14"/>
                  </a:cubicBezTo>
                  <a:cubicBezTo>
                    <a:pt x="26" y="9"/>
                    <a:pt x="26" y="6"/>
                    <a:pt x="26" y="4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4" y="2"/>
                    <a:pt x="22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2" y="0"/>
                    <a:pt x="35" y="0"/>
                    <a:pt x="37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3" y="3"/>
                  </a:cubicBezTo>
                  <a:cubicBezTo>
                    <a:pt x="33" y="3"/>
                    <a:pt x="33" y="4"/>
                    <a:pt x="33" y="6"/>
                  </a:cubicBezTo>
                  <a:cubicBezTo>
                    <a:pt x="33" y="10"/>
                    <a:pt x="33" y="12"/>
                    <a:pt x="33" y="1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7"/>
                    <a:pt x="33" y="29"/>
                    <a:pt x="33" y="29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8" y="32"/>
                    <a:pt x="25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5" y="30"/>
                  </a:cubicBezTo>
                  <a:cubicBezTo>
                    <a:pt x="26" y="30"/>
                    <a:pt x="26" y="29"/>
                    <a:pt x="26" y="28"/>
                  </a:cubicBezTo>
                  <a:cubicBezTo>
                    <a:pt x="26" y="26"/>
                    <a:pt x="26" y="22"/>
                    <a:pt x="26" y="17"/>
                  </a:cubicBezTo>
                  <a:cubicBezTo>
                    <a:pt x="25" y="17"/>
                    <a:pt x="23" y="17"/>
                    <a:pt x="20" y="17"/>
                  </a:cubicBezTo>
                  <a:cubicBezTo>
                    <a:pt x="17" y="17"/>
                    <a:pt x="14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2"/>
                    <a:pt x="12" y="25"/>
                    <a:pt x="12" y="27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3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2"/>
                    <a:pt x="10" y="32"/>
                    <a:pt x="8" y="32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7586663" y="2220913"/>
              <a:ext cx="134938" cy="120650"/>
            </a:xfrm>
            <a:custGeom>
              <a:avLst/>
              <a:gdLst>
                <a:gd name="T0" fmla="*/ 36 w 36"/>
                <a:gd name="T1" fmla="*/ 2 h 32"/>
                <a:gd name="T2" fmla="*/ 33 w 36"/>
                <a:gd name="T3" fmla="*/ 2 h 32"/>
                <a:gd name="T4" fmla="*/ 32 w 36"/>
                <a:gd name="T5" fmla="*/ 13 h 32"/>
                <a:gd name="T6" fmla="*/ 32 w 36"/>
                <a:gd name="T7" fmla="*/ 19 h 32"/>
                <a:gd name="T8" fmla="*/ 32 w 36"/>
                <a:gd name="T9" fmla="*/ 26 h 32"/>
                <a:gd name="T10" fmla="*/ 32 w 36"/>
                <a:gd name="T11" fmla="*/ 29 h 32"/>
                <a:gd name="T12" fmla="*/ 33 w 36"/>
                <a:gd name="T13" fmla="*/ 30 h 32"/>
                <a:gd name="T14" fmla="*/ 33 w 36"/>
                <a:gd name="T15" fmla="*/ 30 h 32"/>
                <a:gd name="T16" fmla="*/ 36 w 36"/>
                <a:gd name="T17" fmla="*/ 30 h 32"/>
                <a:gd name="T18" fmla="*/ 36 w 36"/>
                <a:gd name="T19" fmla="*/ 32 h 32"/>
                <a:gd name="T20" fmla="*/ 34 w 36"/>
                <a:gd name="T21" fmla="*/ 32 h 32"/>
                <a:gd name="T22" fmla="*/ 29 w 36"/>
                <a:gd name="T23" fmla="*/ 32 h 32"/>
                <a:gd name="T24" fmla="*/ 21 w 36"/>
                <a:gd name="T25" fmla="*/ 32 h 32"/>
                <a:gd name="T26" fmla="*/ 21 w 36"/>
                <a:gd name="T27" fmla="*/ 30 h 32"/>
                <a:gd name="T28" fmla="*/ 25 w 36"/>
                <a:gd name="T29" fmla="*/ 30 h 32"/>
                <a:gd name="T30" fmla="*/ 25 w 36"/>
                <a:gd name="T31" fmla="*/ 26 h 32"/>
                <a:gd name="T32" fmla="*/ 25 w 36"/>
                <a:gd name="T33" fmla="*/ 11 h 32"/>
                <a:gd name="T34" fmla="*/ 25 w 36"/>
                <a:gd name="T35" fmla="*/ 3 h 32"/>
                <a:gd name="T36" fmla="*/ 22 w 36"/>
                <a:gd name="T37" fmla="*/ 2 h 32"/>
                <a:gd name="T38" fmla="*/ 21 w 36"/>
                <a:gd name="T39" fmla="*/ 2 h 32"/>
                <a:gd name="T40" fmla="*/ 15 w 36"/>
                <a:gd name="T41" fmla="*/ 2 h 32"/>
                <a:gd name="T42" fmla="*/ 11 w 36"/>
                <a:gd name="T43" fmla="*/ 3 h 32"/>
                <a:gd name="T44" fmla="*/ 11 w 36"/>
                <a:gd name="T45" fmla="*/ 6 h 32"/>
                <a:gd name="T46" fmla="*/ 11 w 36"/>
                <a:gd name="T47" fmla="*/ 12 h 32"/>
                <a:gd name="T48" fmla="*/ 11 w 36"/>
                <a:gd name="T49" fmla="*/ 27 h 32"/>
                <a:gd name="T50" fmla="*/ 11 w 36"/>
                <a:gd name="T51" fmla="*/ 30 h 32"/>
                <a:gd name="T52" fmla="*/ 15 w 36"/>
                <a:gd name="T53" fmla="*/ 30 h 32"/>
                <a:gd name="T54" fmla="*/ 15 w 36"/>
                <a:gd name="T55" fmla="*/ 32 h 32"/>
                <a:gd name="T56" fmla="*/ 14 w 36"/>
                <a:gd name="T57" fmla="*/ 32 h 32"/>
                <a:gd name="T58" fmla="*/ 8 w 36"/>
                <a:gd name="T59" fmla="*/ 32 h 32"/>
                <a:gd name="T60" fmla="*/ 0 w 36"/>
                <a:gd name="T61" fmla="*/ 32 h 32"/>
                <a:gd name="T62" fmla="*/ 0 w 36"/>
                <a:gd name="T63" fmla="*/ 30 h 32"/>
                <a:gd name="T64" fmla="*/ 3 w 36"/>
                <a:gd name="T65" fmla="*/ 30 h 32"/>
                <a:gd name="T66" fmla="*/ 4 w 36"/>
                <a:gd name="T67" fmla="*/ 29 h 32"/>
                <a:gd name="T68" fmla="*/ 4 w 36"/>
                <a:gd name="T69" fmla="*/ 22 h 32"/>
                <a:gd name="T70" fmla="*/ 4 w 36"/>
                <a:gd name="T71" fmla="*/ 6 h 32"/>
                <a:gd name="T72" fmla="*/ 3 w 36"/>
                <a:gd name="T73" fmla="*/ 2 h 32"/>
                <a:gd name="T74" fmla="*/ 0 w 36"/>
                <a:gd name="T75" fmla="*/ 2 h 32"/>
                <a:gd name="T76" fmla="*/ 0 w 36"/>
                <a:gd name="T77" fmla="*/ 0 h 32"/>
                <a:gd name="T78" fmla="*/ 8 w 36"/>
                <a:gd name="T79" fmla="*/ 0 h 32"/>
                <a:gd name="T80" fmla="*/ 28 w 36"/>
                <a:gd name="T81" fmla="*/ 0 h 32"/>
                <a:gd name="T82" fmla="*/ 36 w 36"/>
                <a:gd name="T83" fmla="*/ 0 h 32"/>
                <a:gd name="T84" fmla="*/ 36 w 36"/>
                <a:gd name="T8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32">
                  <a:moveTo>
                    <a:pt x="36" y="2"/>
                  </a:moveTo>
                  <a:cubicBezTo>
                    <a:pt x="34" y="2"/>
                    <a:pt x="33" y="2"/>
                    <a:pt x="33" y="2"/>
                  </a:cubicBezTo>
                  <a:cubicBezTo>
                    <a:pt x="32" y="3"/>
                    <a:pt x="32" y="6"/>
                    <a:pt x="32" y="13"/>
                  </a:cubicBezTo>
                  <a:cubicBezTo>
                    <a:pt x="32" y="14"/>
                    <a:pt x="32" y="15"/>
                    <a:pt x="32" y="1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32" y="29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5" y="30"/>
                    <a:pt x="36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2" y="32"/>
                    <a:pt x="30" y="32"/>
                    <a:pt x="29" y="32"/>
                  </a:cubicBezTo>
                  <a:cubicBezTo>
                    <a:pt x="27" y="32"/>
                    <a:pt x="24" y="32"/>
                    <a:pt x="21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5" y="29"/>
                    <a:pt x="25" y="28"/>
                    <a:pt x="25" y="26"/>
                  </a:cubicBezTo>
                  <a:cubicBezTo>
                    <a:pt x="25" y="24"/>
                    <a:pt x="25" y="19"/>
                    <a:pt x="25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1" y="8"/>
                    <a:pt x="11" y="11"/>
                    <a:pt x="11" y="12"/>
                  </a:cubicBezTo>
                  <a:cubicBezTo>
                    <a:pt x="11" y="20"/>
                    <a:pt x="11" y="25"/>
                    <a:pt x="11" y="27"/>
                  </a:cubicBezTo>
                  <a:cubicBezTo>
                    <a:pt x="11" y="28"/>
                    <a:pt x="11" y="29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1" y="32"/>
                    <a:pt x="9" y="32"/>
                    <a:pt x="8" y="32"/>
                  </a:cubicBezTo>
                  <a:cubicBezTo>
                    <a:pt x="7" y="32"/>
                    <a:pt x="4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4" y="29"/>
                    <a:pt x="4" y="29"/>
                  </a:cubicBezTo>
                  <a:cubicBezTo>
                    <a:pt x="4" y="28"/>
                    <a:pt x="4" y="26"/>
                    <a:pt x="4" y="22"/>
                  </a:cubicBezTo>
                  <a:cubicBezTo>
                    <a:pt x="4" y="13"/>
                    <a:pt x="4" y="8"/>
                    <a:pt x="4" y="6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0"/>
                    <a:pt x="36" y="0"/>
                  </a:cubicBezTo>
                  <a:lnTo>
                    <a:pt x="36" y="2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7735888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3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7845425" y="2217738"/>
              <a:ext cx="138113" cy="127000"/>
            </a:xfrm>
            <a:custGeom>
              <a:avLst/>
              <a:gdLst>
                <a:gd name="T0" fmla="*/ 18 w 37"/>
                <a:gd name="T1" fmla="*/ 34 h 34"/>
                <a:gd name="T2" fmla="*/ 5 w 37"/>
                <a:gd name="T3" fmla="*/ 29 h 34"/>
                <a:gd name="T4" fmla="*/ 0 w 37"/>
                <a:gd name="T5" fmla="*/ 17 h 34"/>
                <a:gd name="T6" fmla="*/ 3 w 37"/>
                <a:gd name="T7" fmla="*/ 8 h 34"/>
                <a:gd name="T8" fmla="*/ 9 w 37"/>
                <a:gd name="T9" fmla="*/ 2 h 34"/>
                <a:gd name="T10" fmla="*/ 19 w 37"/>
                <a:gd name="T11" fmla="*/ 0 h 34"/>
                <a:gd name="T12" fmla="*/ 29 w 37"/>
                <a:gd name="T13" fmla="*/ 2 h 34"/>
                <a:gd name="T14" fmla="*/ 35 w 37"/>
                <a:gd name="T15" fmla="*/ 8 h 34"/>
                <a:gd name="T16" fmla="*/ 37 w 37"/>
                <a:gd name="T17" fmla="*/ 16 h 34"/>
                <a:gd name="T18" fmla="*/ 34 w 37"/>
                <a:gd name="T19" fmla="*/ 25 h 34"/>
                <a:gd name="T20" fmla="*/ 28 w 37"/>
                <a:gd name="T21" fmla="*/ 32 h 34"/>
                <a:gd name="T22" fmla="*/ 18 w 37"/>
                <a:gd name="T23" fmla="*/ 34 h 34"/>
                <a:gd name="T24" fmla="*/ 19 w 37"/>
                <a:gd name="T25" fmla="*/ 31 h 34"/>
                <a:gd name="T26" fmla="*/ 27 w 37"/>
                <a:gd name="T27" fmla="*/ 28 h 34"/>
                <a:gd name="T28" fmla="*/ 29 w 37"/>
                <a:gd name="T29" fmla="*/ 17 h 34"/>
                <a:gd name="T30" fmla="*/ 26 w 37"/>
                <a:gd name="T31" fmla="*/ 6 h 34"/>
                <a:gd name="T32" fmla="*/ 18 w 37"/>
                <a:gd name="T33" fmla="*/ 3 h 34"/>
                <a:gd name="T34" fmla="*/ 10 w 37"/>
                <a:gd name="T35" fmla="*/ 6 h 34"/>
                <a:gd name="T36" fmla="*/ 8 w 37"/>
                <a:gd name="T37" fmla="*/ 16 h 34"/>
                <a:gd name="T38" fmla="*/ 9 w 37"/>
                <a:gd name="T39" fmla="*/ 25 h 34"/>
                <a:gd name="T40" fmla="*/ 13 w 37"/>
                <a:gd name="T41" fmla="*/ 30 h 34"/>
                <a:gd name="T42" fmla="*/ 19 w 37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4">
                  <a:moveTo>
                    <a:pt x="18" y="34"/>
                  </a:moveTo>
                  <a:cubicBezTo>
                    <a:pt x="12" y="34"/>
                    <a:pt x="8" y="32"/>
                    <a:pt x="5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4"/>
                    <a:pt x="1" y="11"/>
                    <a:pt x="3" y="8"/>
                  </a:cubicBezTo>
                  <a:cubicBezTo>
                    <a:pt x="4" y="6"/>
                    <a:pt x="6" y="4"/>
                    <a:pt x="9" y="2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1" y="4"/>
                    <a:pt x="33" y="5"/>
                    <a:pt x="35" y="8"/>
                  </a:cubicBezTo>
                  <a:cubicBezTo>
                    <a:pt x="36" y="10"/>
                    <a:pt x="37" y="13"/>
                    <a:pt x="37" y="16"/>
                  </a:cubicBezTo>
                  <a:cubicBezTo>
                    <a:pt x="37" y="20"/>
                    <a:pt x="36" y="23"/>
                    <a:pt x="34" y="25"/>
                  </a:cubicBezTo>
                  <a:cubicBezTo>
                    <a:pt x="33" y="28"/>
                    <a:pt x="31" y="30"/>
                    <a:pt x="28" y="32"/>
                  </a:cubicBezTo>
                  <a:cubicBezTo>
                    <a:pt x="25" y="33"/>
                    <a:pt x="22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5" y="30"/>
                    <a:pt x="27" y="28"/>
                  </a:cubicBezTo>
                  <a:cubicBezTo>
                    <a:pt x="29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5" y="4"/>
                    <a:pt x="22" y="3"/>
                    <a:pt x="18" y="3"/>
                  </a:cubicBezTo>
                  <a:cubicBezTo>
                    <a:pt x="15" y="3"/>
                    <a:pt x="12" y="4"/>
                    <a:pt x="10" y="6"/>
                  </a:cubicBezTo>
                  <a:cubicBezTo>
                    <a:pt x="8" y="8"/>
                    <a:pt x="8" y="12"/>
                    <a:pt x="8" y="16"/>
                  </a:cubicBezTo>
                  <a:cubicBezTo>
                    <a:pt x="8" y="20"/>
                    <a:pt x="8" y="22"/>
                    <a:pt x="9" y="25"/>
                  </a:cubicBezTo>
                  <a:cubicBezTo>
                    <a:pt x="10" y="27"/>
                    <a:pt x="11" y="29"/>
                    <a:pt x="13" y="30"/>
                  </a:cubicBezTo>
                  <a:cubicBezTo>
                    <a:pt x="15" y="31"/>
                    <a:pt x="17" y="31"/>
                    <a:pt x="19" y="31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7994650" y="2220913"/>
              <a:ext cx="169863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4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6 w 45"/>
                <a:gd name="T23" fmla="*/ 0 h 33"/>
                <a:gd name="T24" fmla="*/ 12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2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2 w 45"/>
                <a:gd name="T61" fmla="*/ 30 h 33"/>
                <a:gd name="T62" fmla="*/ 34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8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2"/>
                    <a:pt x="13" y="4"/>
                    <a:pt x="14" y="6"/>
                  </a:cubicBezTo>
                  <a:cubicBezTo>
                    <a:pt x="15" y="7"/>
                    <a:pt x="18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8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32"/>
                    <a:pt x="40" y="32"/>
                    <a:pt x="38" y="32"/>
                  </a:cubicBezTo>
                  <a:cubicBezTo>
                    <a:pt x="36" y="32"/>
                    <a:pt x="34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9" y="17"/>
                    <a:pt x="25" y="25"/>
                  </a:cubicBezTo>
                  <a:cubicBezTo>
                    <a:pt x="24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8175625" y="2220913"/>
              <a:ext cx="112713" cy="120650"/>
            </a:xfrm>
            <a:custGeom>
              <a:avLst/>
              <a:gdLst>
                <a:gd name="T0" fmla="*/ 7 w 30"/>
                <a:gd name="T1" fmla="*/ 32 h 32"/>
                <a:gd name="T2" fmla="*/ 7 w 30"/>
                <a:gd name="T3" fmla="*/ 30 h 32"/>
                <a:gd name="T4" fmla="*/ 10 w 30"/>
                <a:gd name="T5" fmla="*/ 30 h 32"/>
                <a:gd name="T6" fmla="*/ 11 w 30"/>
                <a:gd name="T7" fmla="*/ 30 h 32"/>
                <a:gd name="T8" fmla="*/ 11 w 30"/>
                <a:gd name="T9" fmla="*/ 29 h 32"/>
                <a:gd name="T10" fmla="*/ 11 w 30"/>
                <a:gd name="T11" fmla="*/ 21 h 32"/>
                <a:gd name="T12" fmla="*/ 11 w 30"/>
                <a:gd name="T13" fmla="*/ 12 h 32"/>
                <a:gd name="T14" fmla="*/ 11 w 30"/>
                <a:gd name="T15" fmla="*/ 3 h 32"/>
                <a:gd name="T16" fmla="*/ 10 w 30"/>
                <a:gd name="T17" fmla="*/ 3 h 32"/>
                <a:gd name="T18" fmla="*/ 4 w 30"/>
                <a:gd name="T19" fmla="*/ 3 h 32"/>
                <a:gd name="T20" fmla="*/ 2 w 30"/>
                <a:gd name="T21" fmla="*/ 3 h 32"/>
                <a:gd name="T22" fmla="*/ 2 w 30"/>
                <a:gd name="T23" fmla="*/ 4 h 32"/>
                <a:gd name="T24" fmla="*/ 2 w 30"/>
                <a:gd name="T25" fmla="*/ 8 h 32"/>
                <a:gd name="T26" fmla="*/ 0 w 30"/>
                <a:gd name="T27" fmla="*/ 8 h 32"/>
                <a:gd name="T28" fmla="*/ 0 w 30"/>
                <a:gd name="T29" fmla="*/ 0 h 32"/>
                <a:gd name="T30" fmla="*/ 0 w 30"/>
                <a:gd name="T31" fmla="*/ 0 h 32"/>
                <a:gd name="T32" fmla="*/ 14 w 30"/>
                <a:gd name="T33" fmla="*/ 0 h 32"/>
                <a:gd name="T34" fmla="*/ 30 w 30"/>
                <a:gd name="T35" fmla="*/ 0 h 32"/>
                <a:gd name="T36" fmla="*/ 30 w 30"/>
                <a:gd name="T37" fmla="*/ 0 h 32"/>
                <a:gd name="T38" fmla="*/ 29 w 30"/>
                <a:gd name="T39" fmla="*/ 8 h 32"/>
                <a:gd name="T40" fmla="*/ 27 w 30"/>
                <a:gd name="T41" fmla="*/ 8 h 32"/>
                <a:gd name="T42" fmla="*/ 27 w 30"/>
                <a:gd name="T43" fmla="*/ 3 h 32"/>
                <a:gd name="T44" fmla="*/ 26 w 30"/>
                <a:gd name="T45" fmla="*/ 3 h 32"/>
                <a:gd name="T46" fmla="*/ 19 w 30"/>
                <a:gd name="T47" fmla="*/ 3 h 32"/>
                <a:gd name="T48" fmla="*/ 18 w 30"/>
                <a:gd name="T49" fmla="*/ 3 h 32"/>
                <a:gd name="T50" fmla="*/ 18 w 30"/>
                <a:gd name="T51" fmla="*/ 4 h 32"/>
                <a:gd name="T52" fmla="*/ 18 w 30"/>
                <a:gd name="T53" fmla="*/ 20 h 32"/>
                <a:gd name="T54" fmla="*/ 18 w 30"/>
                <a:gd name="T55" fmla="*/ 28 h 32"/>
                <a:gd name="T56" fmla="*/ 19 w 30"/>
                <a:gd name="T57" fmla="*/ 30 h 32"/>
                <a:gd name="T58" fmla="*/ 22 w 30"/>
                <a:gd name="T59" fmla="*/ 30 h 32"/>
                <a:gd name="T60" fmla="*/ 22 w 30"/>
                <a:gd name="T61" fmla="*/ 32 h 32"/>
                <a:gd name="T62" fmla="*/ 15 w 30"/>
                <a:gd name="T63" fmla="*/ 32 h 32"/>
                <a:gd name="T64" fmla="*/ 7 w 30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2">
                  <a:moveTo>
                    <a:pt x="7" y="32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8"/>
                    <a:pt x="11" y="26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1" y="6"/>
                    <a:pt x="11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5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4" y="0"/>
                  </a:cubicBezTo>
                  <a:cubicBezTo>
                    <a:pt x="19" y="0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5"/>
                    <a:pt x="29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7" y="4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5" y="3"/>
                    <a:pt x="23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4"/>
                    <a:pt x="18" y="27"/>
                    <a:pt x="18" y="28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20" y="30"/>
                    <a:pt x="22" y="3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18" y="32"/>
                    <a:pt x="15" y="32"/>
                  </a:cubicBezTo>
                  <a:cubicBezTo>
                    <a:pt x="12" y="32"/>
                    <a:pt x="9" y="32"/>
                    <a:pt x="7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8299450" y="2217738"/>
              <a:ext cx="134938" cy="127000"/>
            </a:xfrm>
            <a:custGeom>
              <a:avLst/>
              <a:gdLst>
                <a:gd name="T0" fmla="*/ 18 w 36"/>
                <a:gd name="T1" fmla="*/ 34 h 34"/>
                <a:gd name="T2" fmla="*/ 4 w 36"/>
                <a:gd name="T3" fmla="*/ 29 h 34"/>
                <a:gd name="T4" fmla="*/ 0 w 36"/>
                <a:gd name="T5" fmla="*/ 17 h 34"/>
                <a:gd name="T6" fmla="*/ 2 w 36"/>
                <a:gd name="T7" fmla="*/ 8 h 34"/>
                <a:gd name="T8" fmla="*/ 8 w 36"/>
                <a:gd name="T9" fmla="*/ 2 h 34"/>
                <a:gd name="T10" fmla="*/ 18 w 36"/>
                <a:gd name="T11" fmla="*/ 0 h 34"/>
                <a:gd name="T12" fmla="*/ 28 w 36"/>
                <a:gd name="T13" fmla="*/ 2 h 34"/>
                <a:gd name="T14" fmla="*/ 34 w 36"/>
                <a:gd name="T15" fmla="*/ 8 h 34"/>
                <a:gd name="T16" fmla="*/ 36 w 36"/>
                <a:gd name="T17" fmla="*/ 16 h 34"/>
                <a:gd name="T18" fmla="*/ 34 w 36"/>
                <a:gd name="T19" fmla="*/ 25 h 34"/>
                <a:gd name="T20" fmla="*/ 27 w 36"/>
                <a:gd name="T21" fmla="*/ 32 h 34"/>
                <a:gd name="T22" fmla="*/ 18 w 36"/>
                <a:gd name="T23" fmla="*/ 34 h 34"/>
                <a:gd name="T24" fmla="*/ 19 w 36"/>
                <a:gd name="T25" fmla="*/ 31 h 34"/>
                <a:gd name="T26" fmla="*/ 26 w 36"/>
                <a:gd name="T27" fmla="*/ 28 h 34"/>
                <a:gd name="T28" fmla="*/ 29 w 36"/>
                <a:gd name="T29" fmla="*/ 17 h 34"/>
                <a:gd name="T30" fmla="*/ 26 w 36"/>
                <a:gd name="T31" fmla="*/ 6 h 34"/>
                <a:gd name="T32" fmla="*/ 18 w 36"/>
                <a:gd name="T33" fmla="*/ 3 h 34"/>
                <a:gd name="T34" fmla="*/ 10 w 36"/>
                <a:gd name="T35" fmla="*/ 6 h 34"/>
                <a:gd name="T36" fmla="*/ 7 w 36"/>
                <a:gd name="T37" fmla="*/ 16 h 34"/>
                <a:gd name="T38" fmla="*/ 8 w 36"/>
                <a:gd name="T39" fmla="*/ 25 h 34"/>
                <a:gd name="T40" fmla="*/ 12 w 36"/>
                <a:gd name="T41" fmla="*/ 30 h 34"/>
                <a:gd name="T42" fmla="*/ 19 w 36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4">
                  <a:moveTo>
                    <a:pt x="18" y="34"/>
                  </a:moveTo>
                  <a:cubicBezTo>
                    <a:pt x="12" y="34"/>
                    <a:pt x="7" y="32"/>
                    <a:pt x="4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4"/>
                    <a:pt x="0" y="11"/>
                    <a:pt x="2" y="8"/>
                  </a:cubicBezTo>
                  <a:cubicBezTo>
                    <a:pt x="3" y="6"/>
                    <a:pt x="6" y="4"/>
                    <a:pt x="8" y="2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2" y="0"/>
                    <a:pt x="26" y="1"/>
                    <a:pt x="28" y="2"/>
                  </a:cubicBezTo>
                  <a:cubicBezTo>
                    <a:pt x="31" y="4"/>
                    <a:pt x="33" y="5"/>
                    <a:pt x="34" y="8"/>
                  </a:cubicBezTo>
                  <a:cubicBezTo>
                    <a:pt x="35" y="10"/>
                    <a:pt x="36" y="13"/>
                    <a:pt x="36" y="16"/>
                  </a:cubicBezTo>
                  <a:cubicBezTo>
                    <a:pt x="36" y="20"/>
                    <a:pt x="35" y="23"/>
                    <a:pt x="34" y="25"/>
                  </a:cubicBezTo>
                  <a:cubicBezTo>
                    <a:pt x="32" y="28"/>
                    <a:pt x="30" y="30"/>
                    <a:pt x="27" y="32"/>
                  </a:cubicBezTo>
                  <a:cubicBezTo>
                    <a:pt x="25" y="33"/>
                    <a:pt x="21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4" y="30"/>
                    <a:pt x="26" y="28"/>
                  </a:cubicBezTo>
                  <a:cubicBezTo>
                    <a:pt x="28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8" y="8"/>
                    <a:pt x="7" y="12"/>
                    <a:pt x="7" y="16"/>
                  </a:cubicBezTo>
                  <a:cubicBezTo>
                    <a:pt x="7" y="20"/>
                    <a:pt x="7" y="22"/>
                    <a:pt x="8" y="25"/>
                  </a:cubicBezTo>
                  <a:cubicBezTo>
                    <a:pt x="9" y="27"/>
                    <a:pt x="11" y="29"/>
                    <a:pt x="12" y="30"/>
                  </a:cubicBezTo>
                  <a:cubicBezTo>
                    <a:pt x="14" y="31"/>
                    <a:pt x="16" y="31"/>
                    <a:pt x="19" y="3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8448675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2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8558213" y="2220913"/>
              <a:ext cx="93663" cy="120650"/>
            </a:xfrm>
            <a:custGeom>
              <a:avLst/>
              <a:gdLst>
                <a:gd name="T0" fmla="*/ 0 w 25"/>
                <a:gd name="T1" fmla="*/ 32 h 32"/>
                <a:gd name="T2" fmla="*/ 0 w 25"/>
                <a:gd name="T3" fmla="*/ 30 h 32"/>
                <a:gd name="T4" fmla="*/ 3 w 25"/>
                <a:gd name="T5" fmla="*/ 30 h 32"/>
                <a:gd name="T6" fmla="*/ 4 w 25"/>
                <a:gd name="T7" fmla="*/ 30 h 32"/>
                <a:gd name="T8" fmla="*/ 4 w 25"/>
                <a:gd name="T9" fmla="*/ 29 h 32"/>
                <a:gd name="T10" fmla="*/ 4 w 25"/>
                <a:gd name="T11" fmla="*/ 25 h 32"/>
                <a:gd name="T12" fmla="*/ 4 w 25"/>
                <a:gd name="T13" fmla="*/ 18 h 32"/>
                <a:gd name="T14" fmla="*/ 4 w 25"/>
                <a:gd name="T15" fmla="*/ 7 h 32"/>
                <a:gd name="T16" fmla="*/ 4 w 25"/>
                <a:gd name="T17" fmla="*/ 2 h 32"/>
                <a:gd name="T18" fmla="*/ 0 w 25"/>
                <a:gd name="T19" fmla="*/ 2 h 32"/>
                <a:gd name="T20" fmla="*/ 0 w 25"/>
                <a:gd name="T21" fmla="*/ 0 h 32"/>
                <a:gd name="T22" fmla="*/ 7 w 25"/>
                <a:gd name="T23" fmla="*/ 0 h 32"/>
                <a:gd name="T24" fmla="*/ 16 w 25"/>
                <a:gd name="T25" fmla="*/ 0 h 32"/>
                <a:gd name="T26" fmla="*/ 22 w 25"/>
                <a:gd name="T27" fmla="*/ 0 h 32"/>
                <a:gd name="T28" fmla="*/ 24 w 25"/>
                <a:gd name="T29" fmla="*/ 0 h 32"/>
                <a:gd name="T30" fmla="*/ 25 w 25"/>
                <a:gd name="T31" fmla="*/ 0 h 32"/>
                <a:gd name="T32" fmla="*/ 24 w 25"/>
                <a:gd name="T33" fmla="*/ 7 h 32"/>
                <a:gd name="T34" fmla="*/ 22 w 25"/>
                <a:gd name="T35" fmla="*/ 7 h 32"/>
                <a:gd name="T36" fmla="*/ 22 w 25"/>
                <a:gd name="T37" fmla="*/ 3 h 32"/>
                <a:gd name="T38" fmla="*/ 20 w 25"/>
                <a:gd name="T39" fmla="*/ 3 h 32"/>
                <a:gd name="T40" fmla="*/ 16 w 25"/>
                <a:gd name="T41" fmla="*/ 2 h 32"/>
                <a:gd name="T42" fmla="*/ 11 w 25"/>
                <a:gd name="T43" fmla="*/ 3 h 32"/>
                <a:gd name="T44" fmla="*/ 11 w 25"/>
                <a:gd name="T45" fmla="*/ 15 h 32"/>
                <a:gd name="T46" fmla="*/ 11 w 25"/>
                <a:gd name="T47" fmla="*/ 23 h 32"/>
                <a:gd name="T48" fmla="*/ 11 w 25"/>
                <a:gd name="T49" fmla="*/ 29 h 32"/>
                <a:gd name="T50" fmla="*/ 12 w 25"/>
                <a:gd name="T51" fmla="*/ 30 h 32"/>
                <a:gd name="T52" fmla="*/ 16 w 25"/>
                <a:gd name="T53" fmla="*/ 30 h 32"/>
                <a:gd name="T54" fmla="*/ 16 w 25"/>
                <a:gd name="T55" fmla="*/ 32 h 32"/>
                <a:gd name="T56" fmla="*/ 9 w 25"/>
                <a:gd name="T57" fmla="*/ 32 h 32"/>
                <a:gd name="T58" fmla="*/ 0 w 25"/>
                <a:gd name="T5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8"/>
                    <a:pt x="4" y="25"/>
                  </a:cubicBezTo>
                  <a:cubicBezTo>
                    <a:pt x="4" y="23"/>
                    <a:pt x="4" y="21"/>
                    <a:pt x="4" y="18"/>
                  </a:cubicBezTo>
                  <a:cubicBezTo>
                    <a:pt x="4" y="13"/>
                    <a:pt x="4" y="9"/>
                    <a:pt x="4" y="7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5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4" y="2"/>
                    <a:pt x="13" y="3"/>
                    <a:pt x="11" y="3"/>
                  </a:cubicBezTo>
                  <a:cubicBezTo>
                    <a:pt x="11" y="6"/>
                    <a:pt x="11" y="10"/>
                    <a:pt x="11" y="15"/>
                  </a:cubicBezTo>
                  <a:cubicBezTo>
                    <a:pt x="11" y="17"/>
                    <a:pt x="11" y="20"/>
                    <a:pt x="11" y="23"/>
                  </a:cubicBezTo>
                  <a:cubicBezTo>
                    <a:pt x="11" y="27"/>
                    <a:pt x="11" y="29"/>
                    <a:pt x="11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2"/>
                    <a:pt x="11" y="32"/>
                    <a:pt x="9" y="32"/>
                  </a:cubicBezTo>
                  <a:cubicBezTo>
                    <a:pt x="7" y="32"/>
                    <a:pt x="4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7650163" y="2381250"/>
              <a:ext cx="66675" cy="79375"/>
            </a:xfrm>
            <a:custGeom>
              <a:avLst/>
              <a:gdLst>
                <a:gd name="T0" fmla="*/ 0 w 18"/>
                <a:gd name="T1" fmla="*/ 21 h 21"/>
                <a:gd name="T2" fmla="*/ 0 w 18"/>
                <a:gd name="T3" fmla="*/ 20 h 21"/>
                <a:gd name="T4" fmla="*/ 2 w 18"/>
                <a:gd name="T5" fmla="*/ 20 h 21"/>
                <a:gd name="T6" fmla="*/ 3 w 18"/>
                <a:gd name="T7" fmla="*/ 19 h 21"/>
                <a:gd name="T8" fmla="*/ 3 w 18"/>
                <a:gd name="T9" fmla="*/ 16 h 21"/>
                <a:gd name="T10" fmla="*/ 3 w 18"/>
                <a:gd name="T11" fmla="*/ 11 h 21"/>
                <a:gd name="T12" fmla="*/ 3 w 18"/>
                <a:gd name="T13" fmla="*/ 4 h 21"/>
                <a:gd name="T14" fmla="*/ 3 w 18"/>
                <a:gd name="T15" fmla="*/ 1 h 21"/>
                <a:gd name="T16" fmla="*/ 1 w 18"/>
                <a:gd name="T17" fmla="*/ 1 h 21"/>
                <a:gd name="T18" fmla="*/ 0 w 18"/>
                <a:gd name="T19" fmla="*/ 1 h 21"/>
                <a:gd name="T20" fmla="*/ 0 w 18"/>
                <a:gd name="T21" fmla="*/ 0 h 21"/>
                <a:gd name="T22" fmla="*/ 2 w 18"/>
                <a:gd name="T23" fmla="*/ 0 h 21"/>
                <a:gd name="T24" fmla="*/ 5 w 18"/>
                <a:gd name="T25" fmla="*/ 0 h 21"/>
                <a:gd name="T26" fmla="*/ 9 w 18"/>
                <a:gd name="T27" fmla="*/ 0 h 21"/>
                <a:gd name="T28" fmla="*/ 11 w 18"/>
                <a:gd name="T29" fmla="*/ 0 h 21"/>
                <a:gd name="T30" fmla="*/ 16 w 18"/>
                <a:gd name="T31" fmla="*/ 0 h 21"/>
                <a:gd name="T32" fmla="*/ 18 w 18"/>
                <a:gd name="T33" fmla="*/ 2 h 21"/>
                <a:gd name="T34" fmla="*/ 18 w 18"/>
                <a:gd name="T35" fmla="*/ 4 h 21"/>
                <a:gd name="T36" fmla="*/ 16 w 18"/>
                <a:gd name="T37" fmla="*/ 9 h 21"/>
                <a:gd name="T38" fmla="*/ 11 w 18"/>
                <a:gd name="T39" fmla="*/ 11 h 21"/>
                <a:gd name="T40" fmla="*/ 10 w 18"/>
                <a:gd name="T41" fmla="*/ 11 h 21"/>
                <a:gd name="T42" fmla="*/ 9 w 18"/>
                <a:gd name="T43" fmla="*/ 11 h 21"/>
                <a:gd name="T44" fmla="*/ 9 w 18"/>
                <a:gd name="T45" fmla="*/ 10 h 21"/>
                <a:gd name="T46" fmla="*/ 9 w 18"/>
                <a:gd name="T47" fmla="*/ 9 h 21"/>
                <a:gd name="T48" fmla="*/ 10 w 18"/>
                <a:gd name="T49" fmla="*/ 10 h 21"/>
                <a:gd name="T50" fmla="*/ 10 w 18"/>
                <a:gd name="T51" fmla="*/ 10 h 21"/>
                <a:gd name="T52" fmla="*/ 13 w 18"/>
                <a:gd name="T53" fmla="*/ 9 h 21"/>
                <a:gd name="T54" fmla="*/ 14 w 18"/>
                <a:gd name="T55" fmla="*/ 6 h 21"/>
                <a:gd name="T56" fmla="*/ 13 w 18"/>
                <a:gd name="T57" fmla="*/ 2 h 21"/>
                <a:gd name="T58" fmla="*/ 10 w 18"/>
                <a:gd name="T59" fmla="*/ 1 h 21"/>
                <a:gd name="T60" fmla="*/ 8 w 18"/>
                <a:gd name="T61" fmla="*/ 1 h 21"/>
                <a:gd name="T62" fmla="*/ 8 w 18"/>
                <a:gd name="T63" fmla="*/ 10 h 21"/>
                <a:gd name="T64" fmla="*/ 8 w 18"/>
                <a:gd name="T65" fmla="*/ 17 h 21"/>
                <a:gd name="T66" fmla="*/ 8 w 18"/>
                <a:gd name="T67" fmla="*/ 19 h 21"/>
                <a:gd name="T68" fmla="*/ 8 w 18"/>
                <a:gd name="T69" fmla="*/ 20 h 21"/>
                <a:gd name="T70" fmla="*/ 11 w 18"/>
                <a:gd name="T71" fmla="*/ 20 h 21"/>
                <a:gd name="T72" fmla="*/ 11 w 18"/>
                <a:gd name="T73" fmla="*/ 21 h 21"/>
                <a:gd name="T74" fmla="*/ 6 w 18"/>
                <a:gd name="T75" fmla="*/ 21 h 21"/>
                <a:gd name="T76" fmla="*/ 0 w 18"/>
                <a:gd name="T7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6"/>
                  </a:cubicBezTo>
                  <a:cubicBezTo>
                    <a:pt x="3" y="14"/>
                    <a:pt x="3" y="13"/>
                    <a:pt x="3" y="11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8" y="6"/>
                    <a:pt x="18" y="8"/>
                    <a:pt x="16" y="9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4"/>
                    <a:pt x="13" y="3"/>
                    <a:pt x="13" y="2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5"/>
                    <a:pt x="8" y="7"/>
                    <a:pt x="8" y="10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1"/>
                    <a:pt x="7" y="21"/>
                    <a:pt x="6" y="21"/>
                  </a:cubicBezTo>
                  <a:cubicBezTo>
                    <a:pt x="6" y="21"/>
                    <a:pt x="4" y="21"/>
                    <a:pt x="0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724775" y="2378075"/>
              <a:ext cx="90488" cy="85725"/>
            </a:xfrm>
            <a:custGeom>
              <a:avLst/>
              <a:gdLst>
                <a:gd name="T0" fmla="*/ 12 w 24"/>
                <a:gd name="T1" fmla="*/ 23 h 23"/>
                <a:gd name="T2" fmla="*/ 3 w 24"/>
                <a:gd name="T3" fmla="*/ 20 h 23"/>
                <a:gd name="T4" fmla="*/ 0 w 24"/>
                <a:gd name="T5" fmla="*/ 12 h 23"/>
                <a:gd name="T6" fmla="*/ 1 w 24"/>
                <a:gd name="T7" fmla="*/ 6 h 23"/>
                <a:gd name="T8" fmla="*/ 6 w 24"/>
                <a:gd name="T9" fmla="*/ 2 h 23"/>
                <a:gd name="T10" fmla="*/ 12 w 24"/>
                <a:gd name="T11" fmla="*/ 0 h 23"/>
                <a:gd name="T12" fmla="*/ 19 w 24"/>
                <a:gd name="T13" fmla="*/ 2 h 23"/>
                <a:gd name="T14" fmla="*/ 23 w 24"/>
                <a:gd name="T15" fmla="*/ 5 h 23"/>
                <a:gd name="T16" fmla="*/ 24 w 24"/>
                <a:gd name="T17" fmla="*/ 11 h 23"/>
                <a:gd name="T18" fmla="*/ 23 w 24"/>
                <a:gd name="T19" fmla="*/ 17 h 23"/>
                <a:gd name="T20" fmla="*/ 18 w 24"/>
                <a:gd name="T21" fmla="*/ 21 h 23"/>
                <a:gd name="T22" fmla="*/ 12 w 24"/>
                <a:gd name="T23" fmla="*/ 23 h 23"/>
                <a:gd name="T24" fmla="*/ 13 w 24"/>
                <a:gd name="T25" fmla="*/ 21 h 23"/>
                <a:gd name="T26" fmla="*/ 18 w 24"/>
                <a:gd name="T27" fmla="*/ 19 h 23"/>
                <a:gd name="T28" fmla="*/ 19 w 24"/>
                <a:gd name="T29" fmla="*/ 12 h 23"/>
                <a:gd name="T30" fmla="*/ 17 w 24"/>
                <a:gd name="T31" fmla="*/ 4 h 23"/>
                <a:gd name="T32" fmla="*/ 12 w 24"/>
                <a:gd name="T33" fmla="*/ 2 h 23"/>
                <a:gd name="T34" fmla="*/ 7 w 24"/>
                <a:gd name="T35" fmla="*/ 4 h 23"/>
                <a:gd name="T36" fmla="*/ 5 w 24"/>
                <a:gd name="T37" fmla="*/ 11 h 23"/>
                <a:gd name="T38" fmla="*/ 6 w 24"/>
                <a:gd name="T39" fmla="*/ 17 h 23"/>
                <a:gd name="T40" fmla="*/ 8 w 24"/>
                <a:gd name="T41" fmla="*/ 20 h 23"/>
                <a:gd name="T42" fmla="*/ 13 w 24"/>
                <a:gd name="T4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8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2" y="4"/>
                    <a:pt x="4" y="3"/>
                    <a:pt x="6" y="2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1" y="2"/>
                    <a:pt x="22" y="4"/>
                    <a:pt x="23" y="5"/>
                  </a:cubicBezTo>
                  <a:cubicBezTo>
                    <a:pt x="24" y="7"/>
                    <a:pt x="24" y="9"/>
                    <a:pt x="24" y="11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7" y="22"/>
                    <a:pt x="14" y="23"/>
                    <a:pt x="12" y="23"/>
                  </a:cubicBezTo>
                  <a:close/>
                  <a:moveTo>
                    <a:pt x="13" y="21"/>
                  </a:moveTo>
                  <a:cubicBezTo>
                    <a:pt x="15" y="21"/>
                    <a:pt x="16" y="20"/>
                    <a:pt x="18" y="19"/>
                  </a:cubicBezTo>
                  <a:cubicBezTo>
                    <a:pt x="19" y="17"/>
                    <a:pt x="19" y="15"/>
                    <a:pt x="19" y="12"/>
                  </a:cubicBezTo>
                  <a:cubicBezTo>
                    <a:pt x="19" y="8"/>
                    <a:pt x="19" y="6"/>
                    <a:pt x="17" y="4"/>
                  </a:cubicBezTo>
                  <a:cubicBezTo>
                    <a:pt x="16" y="3"/>
                    <a:pt x="14" y="2"/>
                    <a:pt x="12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3"/>
                    <a:pt x="5" y="15"/>
                    <a:pt x="6" y="17"/>
                  </a:cubicBezTo>
                  <a:cubicBezTo>
                    <a:pt x="7" y="18"/>
                    <a:pt x="7" y="19"/>
                    <a:pt x="8" y="20"/>
                  </a:cubicBezTo>
                  <a:cubicBezTo>
                    <a:pt x="9" y="21"/>
                    <a:pt x="11" y="21"/>
                    <a:pt x="13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23"/>
            <p:cNvSpPr>
              <a:spLocks/>
            </p:cNvSpPr>
            <p:nvPr/>
          </p:nvSpPr>
          <p:spPr bwMode="auto">
            <a:xfrm>
              <a:off x="7826375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6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0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20" y="20"/>
                    <a:pt x="20" y="21"/>
                  </a:cubicBezTo>
                  <a:cubicBezTo>
                    <a:pt x="19" y="22"/>
                    <a:pt x="18" y="22"/>
                    <a:pt x="16" y="22"/>
                  </a:cubicBezTo>
                  <a:cubicBezTo>
                    <a:pt x="15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0" y="3"/>
                    <a:pt x="20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5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>
              <a:off x="7912100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7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1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6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6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7999413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6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26"/>
            <p:cNvSpPr>
              <a:spLocks/>
            </p:cNvSpPr>
            <p:nvPr/>
          </p:nvSpPr>
          <p:spPr bwMode="auto">
            <a:xfrm>
              <a:off x="8099425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5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5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1086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668344" y="6237312"/>
            <a:ext cx="1367656" cy="57388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755468" y="56221"/>
            <a:ext cx="1294829" cy="740703"/>
            <a:chOff x="7102475" y="1625600"/>
            <a:chExt cx="1549401" cy="838200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735888" y="1625600"/>
              <a:ext cx="169863" cy="550863"/>
            </a:xfrm>
            <a:custGeom>
              <a:avLst/>
              <a:gdLst>
                <a:gd name="T0" fmla="*/ 107 w 107"/>
                <a:gd name="T1" fmla="*/ 0 h 347"/>
                <a:gd name="T2" fmla="*/ 0 w 107"/>
                <a:gd name="T3" fmla="*/ 68 h 347"/>
                <a:gd name="T4" fmla="*/ 0 w 107"/>
                <a:gd name="T5" fmla="*/ 347 h 347"/>
                <a:gd name="T6" fmla="*/ 107 w 107"/>
                <a:gd name="T7" fmla="*/ 278 h 347"/>
                <a:gd name="T8" fmla="*/ 107 w 107"/>
                <a:gd name="T9" fmla="*/ 0 h 347"/>
                <a:gd name="T10" fmla="*/ 107 w 107"/>
                <a:gd name="T11" fmla="*/ 0 h 347"/>
                <a:gd name="T12" fmla="*/ 107 w 107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347">
                  <a:moveTo>
                    <a:pt x="107" y="0"/>
                  </a:moveTo>
                  <a:lnTo>
                    <a:pt x="0" y="68"/>
                  </a:lnTo>
                  <a:lnTo>
                    <a:pt x="0" y="347"/>
                  </a:lnTo>
                  <a:lnTo>
                    <a:pt x="107" y="278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939088" y="1625600"/>
              <a:ext cx="168275" cy="550863"/>
            </a:xfrm>
            <a:custGeom>
              <a:avLst/>
              <a:gdLst>
                <a:gd name="T0" fmla="*/ 0 w 106"/>
                <a:gd name="T1" fmla="*/ 0 h 347"/>
                <a:gd name="T2" fmla="*/ 106 w 106"/>
                <a:gd name="T3" fmla="*/ 68 h 347"/>
                <a:gd name="T4" fmla="*/ 106 w 106"/>
                <a:gd name="T5" fmla="*/ 347 h 347"/>
                <a:gd name="T6" fmla="*/ 0 w 106"/>
                <a:gd name="T7" fmla="*/ 278 h 347"/>
                <a:gd name="T8" fmla="*/ 0 w 106"/>
                <a:gd name="T9" fmla="*/ 0 h 347"/>
                <a:gd name="T10" fmla="*/ 0 w 106"/>
                <a:gd name="T11" fmla="*/ 0 h 347"/>
                <a:gd name="T12" fmla="*/ 0 w 106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7">
                  <a:moveTo>
                    <a:pt x="0" y="0"/>
                  </a:moveTo>
                  <a:lnTo>
                    <a:pt x="106" y="68"/>
                  </a:lnTo>
                  <a:lnTo>
                    <a:pt x="106" y="347"/>
                  </a:lnTo>
                  <a:lnTo>
                    <a:pt x="0" y="2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534275" y="1744663"/>
              <a:ext cx="168275" cy="333375"/>
            </a:xfrm>
            <a:custGeom>
              <a:avLst/>
              <a:gdLst>
                <a:gd name="T0" fmla="*/ 106 w 106"/>
                <a:gd name="T1" fmla="*/ 0 h 210"/>
                <a:gd name="T2" fmla="*/ 0 w 106"/>
                <a:gd name="T3" fmla="*/ 71 h 210"/>
                <a:gd name="T4" fmla="*/ 0 w 106"/>
                <a:gd name="T5" fmla="*/ 210 h 210"/>
                <a:gd name="T6" fmla="*/ 106 w 106"/>
                <a:gd name="T7" fmla="*/ 139 h 210"/>
                <a:gd name="T8" fmla="*/ 106 w 106"/>
                <a:gd name="T9" fmla="*/ 0 h 210"/>
                <a:gd name="T10" fmla="*/ 106 w 106"/>
                <a:gd name="T11" fmla="*/ 0 h 210"/>
                <a:gd name="T12" fmla="*/ 106 w 10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10">
                  <a:moveTo>
                    <a:pt x="106" y="0"/>
                  </a:moveTo>
                  <a:lnTo>
                    <a:pt x="0" y="71"/>
                  </a:lnTo>
                  <a:lnTo>
                    <a:pt x="0" y="210"/>
                  </a:lnTo>
                  <a:lnTo>
                    <a:pt x="106" y="139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8140700" y="1744663"/>
              <a:ext cx="169863" cy="333375"/>
            </a:xfrm>
            <a:custGeom>
              <a:avLst/>
              <a:gdLst>
                <a:gd name="T0" fmla="*/ 0 w 107"/>
                <a:gd name="T1" fmla="*/ 0 h 210"/>
                <a:gd name="T2" fmla="*/ 107 w 107"/>
                <a:gd name="T3" fmla="*/ 71 h 210"/>
                <a:gd name="T4" fmla="*/ 107 w 107"/>
                <a:gd name="T5" fmla="*/ 210 h 210"/>
                <a:gd name="T6" fmla="*/ 0 w 107"/>
                <a:gd name="T7" fmla="*/ 139 h 210"/>
                <a:gd name="T8" fmla="*/ 0 w 107"/>
                <a:gd name="T9" fmla="*/ 0 h 210"/>
                <a:gd name="T10" fmla="*/ 0 w 107"/>
                <a:gd name="T11" fmla="*/ 0 h 210"/>
                <a:gd name="T12" fmla="*/ 0 w 107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10">
                  <a:moveTo>
                    <a:pt x="0" y="0"/>
                  </a:moveTo>
                  <a:lnTo>
                    <a:pt x="107" y="71"/>
                  </a:lnTo>
                  <a:lnTo>
                    <a:pt x="107" y="210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7102475" y="2220913"/>
              <a:ext cx="168275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3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5 w 45"/>
                <a:gd name="T23" fmla="*/ 0 h 33"/>
                <a:gd name="T24" fmla="*/ 11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1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1 w 45"/>
                <a:gd name="T61" fmla="*/ 30 h 33"/>
                <a:gd name="T62" fmla="*/ 33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7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2"/>
                    <a:pt x="13" y="4"/>
                    <a:pt x="14" y="6"/>
                  </a:cubicBezTo>
                  <a:cubicBezTo>
                    <a:pt x="15" y="7"/>
                    <a:pt x="17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7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1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1" y="30"/>
                    <a:pt x="41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2" y="32"/>
                    <a:pt x="40" y="32"/>
                    <a:pt x="38" y="32"/>
                  </a:cubicBezTo>
                  <a:cubicBezTo>
                    <a:pt x="36" y="32"/>
                    <a:pt x="33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8" y="17"/>
                    <a:pt x="25" y="25"/>
                  </a:cubicBezTo>
                  <a:cubicBezTo>
                    <a:pt x="23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8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7281863" y="2220913"/>
              <a:ext cx="139700" cy="123825"/>
            </a:xfrm>
            <a:custGeom>
              <a:avLst/>
              <a:gdLst>
                <a:gd name="T0" fmla="*/ 37 w 37"/>
                <a:gd name="T1" fmla="*/ 0 h 33"/>
                <a:gd name="T2" fmla="*/ 37 w 37"/>
                <a:gd name="T3" fmla="*/ 2 h 33"/>
                <a:gd name="T4" fmla="*/ 33 w 37"/>
                <a:gd name="T5" fmla="*/ 2 h 33"/>
                <a:gd name="T6" fmla="*/ 33 w 37"/>
                <a:gd name="T7" fmla="*/ 13 h 33"/>
                <a:gd name="T8" fmla="*/ 33 w 37"/>
                <a:gd name="T9" fmla="*/ 27 h 33"/>
                <a:gd name="T10" fmla="*/ 34 w 37"/>
                <a:gd name="T11" fmla="*/ 30 h 33"/>
                <a:gd name="T12" fmla="*/ 37 w 37"/>
                <a:gd name="T13" fmla="*/ 30 h 33"/>
                <a:gd name="T14" fmla="*/ 37 w 37"/>
                <a:gd name="T15" fmla="*/ 32 h 33"/>
                <a:gd name="T16" fmla="*/ 36 w 37"/>
                <a:gd name="T17" fmla="*/ 32 h 33"/>
                <a:gd name="T18" fmla="*/ 30 w 37"/>
                <a:gd name="T19" fmla="*/ 32 h 33"/>
                <a:gd name="T20" fmla="*/ 22 w 37"/>
                <a:gd name="T21" fmla="*/ 32 h 33"/>
                <a:gd name="T22" fmla="*/ 22 w 37"/>
                <a:gd name="T23" fmla="*/ 30 h 33"/>
                <a:gd name="T24" fmla="*/ 26 w 37"/>
                <a:gd name="T25" fmla="*/ 30 h 33"/>
                <a:gd name="T26" fmla="*/ 26 w 37"/>
                <a:gd name="T27" fmla="*/ 22 h 33"/>
                <a:gd name="T28" fmla="*/ 26 w 37"/>
                <a:gd name="T29" fmla="*/ 9 h 33"/>
                <a:gd name="T30" fmla="*/ 26 w 37"/>
                <a:gd name="T31" fmla="*/ 5 h 33"/>
                <a:gd name="T32" fmla="*/ 23 w 37"/>
                <a:gd name="T33" fmla="*/ 10 h 33"/>
                <a:gd name="T34" fmla="*/ 14 w 37"/>
                <a:gd name="T35" fmla="*/ 25 h 33"/>
                <a:gd name="T36" fmla="*/ 8 w 37"/>
                <a:gd name="T37" fmla="*/ 32 h 33"/>
                <a:gd name="T38" fmla="*/ 4 w 37"/>
                <a:gd name="T39" fmla="*/ 33 h 33"/>
                <a:gd name="T40" fmla="*/ 4 w 37"/>
                <a:gd name="T41" fmla="*/ 33 h 33"/>
                <a:gd name="T42" fmla="*/ 4 w 37"/>
                <a:gd name="T43" fmla="*/ 14 h 33"/>
                <a:gd name="T44" fmla="*/ 4 w 37"/>
                <a:gd name="T45" fmla="*/ 2 h 33"/>
                <a:gd name="T46" fmla="*/ 0 w 37"/>
                <a:gd name="T47" fmla="*/ 2 h 33"/>
                <a:gd name="T48" fmla="*/ 0 w 37"/>
                <a:gd name="T49" fmla="*/ 0 h 33"/>
                <a:gd name="T50" fmla="*/ 7 w 37"/>
                <a:gd name="T51" fmla="*/ 0 h 33"/>
                <a:gd name="T52" fmla="*/ 15 w 37"/>
                <a:gd name="T53" fmla="*/ 0 h 33"/>
                <a:gd name="T54" fmla="*/ 15 w 37"/>
                <a:gd name="T55" fmla="*/ 2 h 33"/>
                <a:gd name="T56" fmla="*/ 11 w 37"/>
                <a:gd name="T57" fmla="*/ 2 h 33"/>
                <a:gd name="T58" fmla="*/ 11 w 37"/>
                <a:gd name="T59" fmla="*/ 13 h 33"/>
                <a:gd name="T60" fmla="*/ 11 w 37"/>
                <a:gd name="T61" fmla="*/ 25 h 33"/>
                <a:gd name="T62" fmla="*/ 14 w 37"/>
                <a:gd name="T63" fmla="*/ 20 h 33"/>
                <a:gd name="T64" fmla="*/ 26 w 37"/>
                <a:gd name="T65" fmla="*/ 0 h 33"/>
                <a:gd name="T66" fmla="*/ 29 w 37"/>
                <a:gd name="T67" fmla="*/ 0 h 33"/>
                <a:gd name="T68" fmla="*/ 37 w 37"/>
                <a:gd name="T6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3"/>
                    <a:pt x="33" y="6"/>
                    <a:pt x="33" y="13"/>
                  </a:cubicBezTo>
                  <a:cubicBezTo>
                    <a:pt x="33" y="20"/>
                    <a:pt x="33" y="25"/>
                    <a:pt x="33" y="27"/>
                  </a:cubicBezTo>
                  <a:cubicBezTo>
                    <a:pt x="33" y="28"/>
                    <a:pt x="33" y="29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9" y="32"/>
                    <a:pt x="26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6" y="30"/>
                  </a:cubicBezTo>
                  <a:cubicBezTo>
                    <a:pt x="26" y="29"/>
                    <a:pt x="26" y="27"/>
                    <a:pt x="26" y="2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7"/>
                    <a:pt x="26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8"/>
                    <a:pt x="16" y="23"/>
                    <a:pt x="14" y="25"/>
                  </a:cubicBezTo>
                  <a:cubicBezTo>
                    <a:pt x="12" y="28"/>
                    <a:pt x="10" y="30"/>
                    <a:pt x="8" y="32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0"/>
                    <a:pt x="4" y="24"/>
                    <a:pt x="4" y="14"/>
                  </a:cubicBezTo>
                  <a:cubicBezTo>
                    <a:pt x="4" y="7"/>
                    <a:pt x="4" y="3"/>
                    <a:pt x="4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1" y="3"/>
                    <a:pt x="11" y="6"/>
                    <a:pt x="11" y="13"/>
                  </a:cubicBezTo>
                  <a:cubicBezTo>
                    <a:pt x="11" y="14"/>
                    <a:pt x="11" y="18"/>
                    <a:pt x="11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3"/>
                    <a:pt x="23" y="6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0"/>
                    <a:pt x="37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7432675" y="2220913"/>
              <a:ext cx="138113" cy="120650"/>
            </a:xfrm>
            <a:custGeom>
              <a:avLst/>
              <a:gdLst>
                <a:gd name="T0" fmla="*/ 0 w 37"/>
                <a:gd name="T1" fmla="*/ 32 h 32"/>
                <a:gd name="T2" fmla="*/ 0 w 37"/>
                <a:gd name="T3" fmla="*/ 30 h 32"/>
                <a:gd name="T4" fmla="*/ 4 w 37"/>
                <a:gd name="T5" fmla="*/ 30 h 32"/>
                <a:gd name="T6" fmla="*/ 5 w 37"/>
                <a:gd name="T7" fmla="*/ 29 h 32"/>
                <a:gd name="T8" fmla="*/ 5 w 37"/>
                <a:gd name="T9" fmla="*/ 22 h 32"/>
                <a:gd name="T10" fmla="*/ 5 w 37"/>
                <a:gd name="T11" fmla="*/ 10 h 32"/>
                <a:gd name="T12" fmla="*/ 4 w 37"/>
                <a:gd name="T13" fmla="*/ 3 h 32"/>
                <a:gd name="T14" fmla="*/ 4 w 37"/>
                <a:gd name="T15" fmla="*/ 2 h 32"/>
                <a:gd name="T16" fmla="*/ 0 w 37"/>
                <a:gd name="T17" fmla="*/ 2 h 32"/>
                <a:gd name="T18" fmla="*/ 0 w 37"/>
                <a:gd name="T19" fmla="*/ 0 h 32"/>
                <a:gd name="T20" fmla="*/ 8 w 37"/>
                <a:gd name="T21" fmla="*/ 0 h 32"/>
                <a:gd name="T22" fmla="*/ 16 w 37"/>
                <a:gd name="T23" fmla="*/ 0 h 32"/>
                <a:gd name="T24" fmla="*/ 16 w 37"/>
                <a:gd name="T25" fmla="*/ 2 h 32"/>
                <a:gd name="T26" fmla="*/ 12 w 37"/>
                <a:gd name="T27" fmla="*/ 2 h 32"/>
                <a:gd name="T28" fmla="*/ 12 w 37"/>
                <a:gd name="T29" fmla="*/ 3 h 32"/>
                <a:gd name="T30" fmla="*/ 12 w 37"/>
                <a:gd name="T31" fmla="*/ 5 h 32"/>
                <a:gd name="T32" fmla="*/ 12 w 37"/>
                <a:gd name="T33" fmla="*/ 12 h 32"/>
                <a:gd name="T34" fmla="*/ 12 w 37"/>
                <a:gd name="T35" fmla="*/ 14 h 32"/>
                <a:gd name="T36" fmla="*/ 19 w 37"/>
                <a:gd name="T37" fmla="*/ 14 h 32"/>
                <a:gd name="T38" fmla="*/ 26 w 37"/>
                <a:gd name="T39" fmla="*/ 14 h 32"/>
                <a:gd name="T40" fmla="*/ 26 w 37"/>
                <a:gd name="T41" fmla="*/ 4 h 32"/>
                <a:gd name="T42" fmla="*/ 26 w 37"/>
                <a:gd name="T43" fmla="*/ 2 h 32"/>
                <a:gd name="T44" fmla="*/ 22 w 37"/>
                <a:gd name="T45" fmla="*/ 2 h 32"/>
                <a:gd name="T46" fmla="*/ 22 w 37"/>
                <a:gd name="T47" fmla="*/ 0 h 32"/>
                <a:gd name="T48" fmla="*/ 30 w 37"/>
                <a:gd name="T49" fmla="*/ 0 h 32"/>
                <a:gd name="T50" fmla="*/ 37 w 37"/>
                <a:gd name="T51" fmla="*/ 0 h 32"/>
                <a:gd name="T52" fmla="*/ 37 w 37"/>
                <a:gd name="T53" fmla="*/ 2 h 32"/>
                <a:gd name="T54" fmla="*/ 34 w 37"/>
                <a:gd name="T55" fmla="*/ 2 h 32"/>
                <a:gd name="T56" fmla="*/ 33 w 37"/>
                <a:gd name="T57" fmla="*/ 3 h 32"/>
                <a:gd name="T58" fmla="*/ 33 w 37"/>
                <a:gd name="T59" fmla="*/ 6 h 32"/>
                <a:gd name="T60" fmla="*/ 33 w 37"/>
                <a:gd name="T61" fmla="*/ 15 h 32"/>
                <a:gd name="T62" fmla="*/ 33 w 37"/>
                <a:gd name="T63" fmla="*/ 25 h 32"/>
                <a:gd name="T64" fmla="*/ 33 w 37"/>
                <a:gd name="T65" fmla="*/ 29 h 32"/>
                <a:gd name="T66" fmla="*/ 34 w 37"/>
                <a:gd name="T67" fmla="*/ 30 h 32"/>
                <a:gd name="T68" fmla="*/ 37 w 37"/>
                <a:gd name="T69" fmla="*/ 30 h 32"/>
                <a:gd name="T70" fmla="*/ 37 w 37"/>
                <a:gd name="T71" fmla="*/ 32 h 32"/>
                <a:gd name="T72" fmla="*/ 35 w 37"/>
                <a:gd name="T73" fmla="*/ 32 h 32"/>
                <a:gd name="T74" fmla="*/ 30 w 37"/>
                <a:gd name="T75" fmla="*/ 32 h 32"/>
                <a:gd name="T76" fmla="*/ 22 w 37"/>
                <a:gd name="T77" fmla="*/ 32 h 32"/>
                <a:gd name="T78" fmla="*/ 22 w 37"/>
                <a:gd name="T79" fmla="*/ 30 h 32"/>
                <a:gd name="T80" fmla="*/ 25 w 37"/>
                <a:gd name="T81" fmla="*/ 30 h 32"/>
                <a:gd name="T82" fmla="*/ 26 w 37"/>
                <a:gd name="T83" fmla="*/ 28 h 32"/>
                <a:gd name="T84" fmla="*/ 26 w 37"/>
                <a:gd name="T85" fmla="*/ 17 h 32"/>
                <a:gd name="T86" fmla="*/ 20 w 37"/>
                <a:gd name="T87" fmla="*/ 17 h 32"/>
                <a:gd name="T88" fmla="*/ 12 w 37"/>
                <a:gd name="T89" fmla="*/ 17 h 32"/>
                <a:gd name="T90" fmla="*/ 12 w 37"/>
                <a:gd name="T91" fmla="*/ 18 h 32"/>
                <a:gd name="T92" fmla="*/ 12 w 37"/>
                <a:gd name="T93" fmla="*/ 27 h 32"/>
                <a:gd name="T94" fmla="*/ 12 w 37"/>
                <a:gd name="T95" fmla="*/ 30 h 32"/>
                <a:gd name="T96" fmla="*/ 16 w 37"/>
                <a:gd name="T97" fmla="*/ 30 h 32"/>
                <a:gd name="T98" fmla="*/ 16 w 37"/>
                <a:gd name="T99" fmla="*/ 32 h 32"/>
                <a:gd name="T100" fmla="*/ 13 w 37"/>
                <a:gd name="T101" fmla="*/ 32 h 32"/>
                <a:gd name="T102" fmla="*/ 8 w 37"/>
                <a:gd name="T103" fmla="*/ 32 h 32"/>
                <a:gd name="T104" fmla="*/ 0 w 37"/>
                <a:gd name="T10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5" y="29"/>
                  </a:cubicBezTo>
                  <a:cubicBezTo>
                    <a:pt x="5" y="28"/>
                    <a:pt x="5" y="26"/>
                    <a:pt x="5" y="2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7"/>
                    <a:pt x="12" y="10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6" y="14"/>
                    <a:pt x="19" y="14"/>
                  </a:cubicBezTo>
                  <a:cubicBezTo>
                    <a:pt x="22" y="14"/>
                    <a:pt x="25" y="14"/>
                    <a:pt x="26" y="14"/>
                  </a:cubicBezTo>
                  <a:cubicBezTo>
                    <a:pt x="26" y="9"/>
                    <a:pt x="26" y="6"/>
                    <a:pt x="26" y="4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4" y="2"/>
                    <a:pt x="22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2" y="0"/>
                    <a:pt x="35" y="0"/>
                    <a:pt x="37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3" y="3"/>
                  </a:cubicBezTo>
                  <a:cubicBezTo>
                    <a:pt x="33" y="3"/>
                    <a:pt x="33" y="4"/>
                    <a:pt x="33" y="6"/>
                  </a:cubicBezTo>
                  <a:cubicBezTo>
                    <a:pt x="33" y="10"/>
                    <a:pt x="33" y="12"/>
                    <a:pt x="33" y="1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7"/>
                    <a:pt x="33" y="29"/>
                    <a:pt x="33" y="29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8" y="32"/>
                    <a:pt x="25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5" y="30"/>
                  </a:cubicBezTo>
                  <a:cubicBezTo>
                    <a:pt x="26" y="30"/>
                    <a:pt x="26" y="29"/>
                    <a:pt x="26" y="28"/>
                  </a:cubicBezTo>
                  <a:cubicBezTo>
                    <a:pt x="26" y="26"/>
                    <a:pt x="26" y="22"/>
                    <a:pt x="26" y="17"/>
                  </a:cubicBezTo>
                  <a:cubicBezTo>
                    <a:pt x="25" y="17"/>
                    <a:pt x="23" y="17"/>
                    <a:pt x="20" y="17"/>
                  </a:cubicBezTo>
                  <a:cubicBezTo>
                    <a:pt x="17" y="17"/>
                    <a:pt x="14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2"/>
                    <a:pt x="12" y="25"/>
                    <a:pt x="12" y="27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3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2"/>
                    <a:pt x="10" y="32"/>
                    <a:pt x="8" y="32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7586663" y="2220913"/>
              <a:ext cx="134938" cy="120650"/>
            </a:xfrm>
            <a:custGeom>
              <a:avLst/>
              <a:gdLst>
                <a:gd name="T0" fmla="*/ 36 w 36"/>
                <a:gd name="T1" fmla="*/ 2 h 32"/>
                <a:gd name="T2" fmla="*/ 33 w 36"/>
                <a:gd name="T3" fmla="*/ 2 h 32"/>
                <a:gd name="T4" fmla="*/ 32 w 36"/>
                <a:gd name="T5" fmla="*/ 13 h 32"/>
                <a:gd name="T6" fmla="*/ 32 w 36"/>
                <a:gd name="T7" fmla="*/ 19 h 32"/>
                <a:gd name="T8" fmla="*/ 32 w 36"/>
                <a:gd name="T9" fmla="*/ 26 h 32"/>
                <a:gd name="T10" fmla="*/ 32 w 36"/>
                <a:gd name="T11" fmla="*/ 29 h 32"/>
                <a:gd name="T12" fmla="*/ 33 w 36"/>
                <a:gd name="T13" fmla="*/ 30 h 32"/>
                <a:gd name="T14" fmla="*/ 33 w 36"/>
                <a:gd name="T15" fmla="*/ 30 h 32"/>
                <a:gd name="T16" fmla="*/ 36 w 36"/>
                <a:gd name="T17" fmla="*/ 30 h 32"/>
                <a:gd name="T18" fmla="*/ 36 w 36"/>
                <a:gd name="T19" fmla="*/ 32 h 32"/>
                <a:gd name="T20" fmla="*/ 34 w 36"/>
                <a:gd name="T21" fmla="*/ 32 h 32"/>
                <a:gd name="T22" fmla="*/ 29 w 36"/>
                <a:gd name="T23" fmla="*/ 32 h 32"/>
                <a:gd name="T24" fmla="*/ 21 w 36"/>
                <a:gd name="T25" fmla="*/ 32 h 32"/>
                <a:gd name="T26" fmla="*/ 21 w 36"/>
                <a:gd name="T27" fmla="*/ 30 h 32"/>
                <a:gd name="T28" fmla="*/ 25 w 36"/>
                <a:gd name="T29" fmla="*/ 30 h 32"/>
                <a:gd name="T30" fmla="*/ 25 w 36"/>
                <a:gd name="T31" fmla="*/ 26 h 32"/>
                <a:gd name="T32" fmla="*/ 25 w 36"/>
                <a:gd name="T33" fmla="*/ 11 h 32"/>
                <a:gd name="T34" fmla="*/ 25 w 36"/>
                <a:gd name="T35" fmla="*/ 3 h 32"/>
                <a:gd name="T36" fmla="*/ 22 w 36"/>
                <a:gd name="T37" fmla="*/ 2 h 32"/>
                <a:gd name="T38" fmla="*/ 21 w 36"/>
                <a:gd name="T39" fmla="*/ 2 h 32"/>
                <a:gd name="T40" fmla="*/ 15 w 36"/>
                <a:gd name="T41" fmla="*/ 2 h 32"/>
                <a:gd name="T42" fmla="*/ 11 w 36"/>
                <a:gd name="T43" fmla="*/ 3 h 32"/>
                <a:gd name="T44" fmla="*/ 11 w 36"/>
                <a:gd name="T45" fmla="*/ 6 h 32"/>
                <a:gd name="T46" fmla="*/ 11 w 36"/>
                <a:gd name="T47" fmla="*/ 12 h 32"/>
                <a:gd name="T48" fmla="*/ 11 w 36"/>
                <a:gd name="T49" fmla="*/ 27 h 32"/>
                <a:gd name="T50" fmla="*/ 11 w 36"/>
                <a:gd name="T51" fmla="*/ 30 h 32"/>
                <a:gd name="T52" fmla="*/ 15 w 36"/>
                <a:gd name="T53" fmla="*/ 30 h 32"/>
                <a:gd name="T54" fmla="*/ 15 w 36"/>
                <a:gd name="T55" fmla="*/ 32 h 32"/>
                <a:gd name="T56" fmla="*/ 14 w 36"/>
                <a:gd name="T57" fmla="*/ 32 h 32"/>
                <a:gd name="T58" fmla="*/ 8 w 36"/>
                <a:gd name="T59" fmla="*/ 32 h 32"/>
                <a:gd name="T60" fmla="*/ 0 w 36"/>
                <a:gd name="T61" fmla="*/ 32 h 32"/>
                <a:gd name="T62" fmla="*/ 0 w 36"/>
                <a:gd name="T63" fmla="*/ 30 h 32"/>
                <a:gd name="T64" fmla="*/ 3 w 36"/>
                <a:gd name="T65" fmla="*/ 30 h 32"/>
                <a:gd name="T66" fmla="*/ 4 w 36"/>
                <a:gd name="T67" fmla="*/ 29 h 32"/>
                <a:gd name="T68" fmla="*/ 4 w 36"/>
                <a:gd name="T69" fmla="*/ 22 h 32"/>
                <a:gd name="T70" fmla="*/ 4 w 36"/>
                <a:gd name="T71" fmla="*/ 6 h 32"/>
                <a:gd name="T72" fmla="*/ 3 w 36"/>
                <a:gd name="T73" fmla="*/ 2 h 32"/>
                <a:gd name="T74" fmla="*/ 0 w 36"/>
                <a:gd name="T75" fmla="*/ 2 h 32"/>
                <a:gd name="T76" fmla="*/ 0 w 36"/>
                <a:gd name="T77" fmla="*/ 0 h 32"/>
                <a:gd name="T78" fmla="*/ 8 w 36"/>
                <a:gd name="T79" fmla="*/ 0 h 32"/>
                <a:gd name="T80" fmla="*/ 28 w 36"/>
                <a:gd name="T81" fmla="*/ 0 h 32"/>
                <a:gd name="T82" fmla="*/ 36 w 36"/>
                <a:gd name="T83" fmla="*/ 0 h 32"/>
                <a:gd name="T84" fmla="*/ 36 w 36"/>
                <a:gd name="T8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32">
                  <a:moveTo>
                    <a:pt x="36" y="2"/>
                  </a:moveTo>
                  <a:cubicBezTo>
                    <a:pt x="34" y="2"/>
                    <a:pt x="33" y="2"/>
                    <a:pt x="33" y="2"/>
                  </a:cubicBezTo>
                  <a:cubicBezTo>
                    <a:pt x="32" y="3"/>
                    <a:pt x="32" y="6"/>
                    <a:pt x="32" y="13"/>
                  </a:cubicBezTo>
                  <a:cubicBezTo>
                    <a:pt x="32" y="14"/>
                    <a:pt x="32" y="15"/>
                    <a:pt x="32" y="1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32" y="29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5" y="30"/>
                    <a:pt x="36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2" y="32"/>
                    <a:pt x="30" y="32"/>
                    <a:pt x="29" y="32"/>
                  </a:cubicBezTo>
                  <a:cubicBezTo>
                    <a:pt x="27" y="32"/>
                    <a:pt x="24" y="32"/>
                    <a:pt x="21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5" y="29"/>
                    <a:pt x="25" y="28"/>
                    <a:pt x="25" y="26"/>
                  </a:cubicBezTo>
                  <a:cubicBezTo>
                    <a:pt x="25" y="24"/>
                    <a:pt x="25" y="19"/>
                    <a:pt x="25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1" y="8"/>
                    <a:pt x="11" y="11"/>
                    <a:pt x="11" y="12"/>
                  </a:cubicBezTo>
                  <a:cubicBezTo>
                    <a:pt x="11" y="20"/>
                    <a:pt x="11" y="25"/>
                    <a:pt x="11" y="27"/>
                  </a:cubicBezTo>
                  <a:cubicBezTo>
                    <a:pt x="11" y="28"/>
                    <a:pt x="11" y="29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1" y="32"/>
                    <a:pt x="9" y="32"/>
                    <a:pt x="8" y="32"/>
                  </a:cubicBezTo>
                  <a:cubicBezTo>
                    <a:pt x="7" y="32"/>
                    <a:pt x="4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4" y="29"/>
                    <a:pt x="4" y="29"/>
                  </a:cubicBezTo>
                  <a:cubicBezTo>
                    <a:pt x="4" y="28"/>
                    <a:pt x="4" y="26"/>
                    <a:pt x="4" y="22"/>
                  </a:cubicBezTo>
                  <a:cubicBezTo>
                    <a:pt x="4" y="13"/>
                    <a:pt x="4" y="8"/>
                    <a:pt x="4" y="6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0"/>
                    <a:pt x="36" y="0"/>
                  </a:cubicBezTo>
                  <a:lnTo>
                    <a:pt x="36" y="2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7735888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3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7845425" y="2217738"/>
              <a:ext cx="138113" cy="127000"/>
            </a:xfrm>
            <a:custGeom>
              <a:avLst/>
              <a:gdLst>
                <a:gd name="T0" fmla="*/ 18 w 37"/>
                <a:gd name="T1" fmla="*/ 34 h 34"/>
                <a:gd name="T2" fmla="*/ 5 w 37"/>
                <a:gd name="T3" fmla="*/ 29 h 34"/>
                <a:gd name="T4" fmla="*/ 0 w 37"/>
                <a:gd name="T5" fmla="*/ 17 h 34"/>
                <a:gd name="T6" fmla="*/ 3 w 37"/>
                <a:gd name="T7" fmla="*/ 8 h 34"/>
                <a:gd name="T8" fmla="*/ 9 w 37"/>
                <a:gd name="T9" fmla="*/ 2 h 34"/>
                <a:gd name="T10" fmla="*/ 19 w 37"/>
                <a:gd name="T11" fmla="*/ 0 h 34"/>
                <a:gd name="T12" fmla="*/ 29 w 37"/>
                <a:gd name="T13" fmla="*/ 2 h 34"/>
                <a:gd name="T14" fmla="*/ 35 w 37"/>
                <a:gd name="T15" fmla="*/ 8 h 34"/>
                <a:gd name="T16" fmla="*/ 37 w 37"/>
                <a:gd name="T17" fmla="*/ 16 h 34"/>
                <a:gd name="T18" fmla="*/ 34 w 37"/>
                <a:gd name="T19" fmla="*/ 25 h 34"/>
                <a:gd name="T20" fmla="*/ 28 w 37"/>
                <a:gd name="T21" fmla="*/ 32 h 34"/>
                <a:gd name="T22" fmla="*/ 18 w 37"/>
                <a:gd name="T23" fmla="*/ 34 h 34"/>
                <a:gd name="T24" fmla="*/ 19 w 37"/>
                <a:gd name="T25" fmla="*/ 31 h 34"/>
                <a:gd name="T26" fmla="*/ 27 w 37"/>
                <a:gd name="T27" fmla="*/ 28 h 34"/>
                <a:gd name="T28" fmla="*/ 29 w 37"/>
                <a:gd name="T29" fmla="*/ 17 h 34"/>
                <a:gd name="T30" fmla="*/ 26 w 37"/>
                <a:gd name="T31" fmla="*/ 6 h 34"/>
                <a:gd name="T32" fmla="*/ 18 w 37"/>
                <a:gd name="T33" fmla="*/ 3 h 34"/>
                <a:gd name="T34" fmla="*/ 10 w 37"/>
                <a:gd name="T35" fmla="*/ 6 h 34"/>
                <a:gd name="T36" fmla="*/ 8 w 37"/>
                <a:gd name="T37" fmla="*/ 16 h 34"/>
                <a:gd name="T38" fmla="*/ 9 w 37"/>
                <a:gd name="T39" fmla="*/ 25 h 34"/>
                <a:gd name="T40" fmla="*/ 13 w 37"/>
                <a:gd name="T41" fmla="*/ 30 h 34"/>
                <a:gd name="T42" fmla="*/ 19 w 37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4">
                  <a:moveTo>
                    <a:pt x="18" y="34"/>
                  </a:moveTo>
                  <a:cubicBezTo>
                    <a:pt x="12" y="34"/>
                    <a:pt x="8" y="32"/>
                    <a:pt x="5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4"/>
                    <a:pt x="1" y="11"/>
                    <a:pt x="3" y="8"/>
                  </a:cubicBezTo>
                  <a:cubicBezTo>
                    <a:pt x="4" y="6"/>
                    <a:pt x="6" y="4"/>
                    <a:pt x="9" y="2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1" y="4"/>
                    <a:pt x="33" y="5"/>
                    <a:pt x="35" y="8"/>
                  </a:cubicBezTo>
                  <a:cubicBezTo>
                    <a:pt x="36" y="10"/>
                    <a:pt x="37" y="13"/>
                    <a:pt x="37" y="16"/>
                  </a:cubicBezTo>
                  <a:cubicBezTo>
                    <a:pt x="37" y="20"/>
                    <a:pt x="36" y="23"/>
                    <a:pt x="34" y="25"/>
                  </a:cubicBezTo>
                  <a:cubicBezTo>
                    <a:pt x="33" y="28"/>
                    <a:pt x="31" y="30"/>
                    <a:pt x="28" y="32"/>
                  </a:cubicBezTo>
                  <a:cubicBezTo>
                    <a:pt x="25" y="33"/>
                    <a:pt x="22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5" y="30"/>
                    <a:pt x="27" y="28"/>
                  </a:cubicBezTo>
                  <a:cubicBezTo>
                    <a:pt x="29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5" y="4"/>
                    <a:pt x="22" y="3"/>
                    <a:pt x="18" y="3"/>
                  </a:cubicBezTo>
                  <a:cubicBezTo>
                    <a:pt x="15" y="3"/>
                    <a:pt x="12" y="4"/>
                    <a:pt x="10" y="6"/>
                  </a:cubicBezTo>
                  <a:cubicBezTo>
                    <a:pt x="8" y="8"/>
                    <a:pt x="8" y="12"/>
                    <a:pt x="8" y="16"/>
                  </a:cubicBezTo>
                  <a:cubicBezTo>
                    <a:pt x="8" y="20"/>
                    <a:pt x="8" y="22"/>
                    <a:pt x="9" y="25"/>
                  </a:cubicBezTo>
                  <a:cubicBezTo>
                    <a:pt x="10" y="27"/>
                    <a:pt x="11" y="29"/>
                    <a:pt x="13" y="30"/>
                  </a:cubicBezTo>
                  <a:cubicBezTo>
                    <a:pt x="15" y="31"/>
                    <a:pt x="17" y="31"/>
                    <a:pt x="19" y="31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7994650" y="2220913"/>
              <a:ext cx="169863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4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6 w 45"/>
                <a:gd name="T23" fmla="*/ 0 h 33"/>
                <a:gd name="T24" fmla="*/ 12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2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2 w 45"/>
                <a:gd name="T61" fmla="*/ 30 h 33"/>
                <a:gd name="T62" fmla="*/ 34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8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2"/>
                    <a:pt x="13" y="4"/>
                    <a:pt x="14" y="6"/>
                  </a:cubicBezTo>
                  <a:cubicBezTo>
                    <a:pt x="15" y="7"/>
                    <a:pt x="18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8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32"/>
                    <a:pt x="40" y="32"/>
                    <a:pt x="38" y="32"/>
                  </a:cubicBezTo>
                  <a:cubicBezTo>
                    <a:pt x="36" y="32"/>
                    <a:pt x="34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9" y="17"/>
                    <a:pt x="25" y="25"/>
                  </a:cubicBezTo>
                  <a:cubicBezTo>
                    <a:pt x="24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175625" y="2220913"/>
              <a:ext cx="112713" cy="120650"/>
            </a:xfrm>
            <a:custGeom>
              <a:avLst/>
              <a:gdLst>
                <a:gd name="T0" fmla="*/ 7 w 30"/>
                <a:gd name="T1" fmla="*/ 32 h 32"/>
                <a:gd name="T2" fmla="*/ 7 w 30"/>
                <a:gd name="T3" fmla="*/ 30 h 32"/>
                <a:gd name="T4" fmla="*/ 10 w 30"/>
                <a:gd name="T5" fmla="*/ 30 h 32"/>
                <a:gd name="T6" fmla="*/ 11 w 30"/>
                <a:gd name="T7" fmla="*/ 30 h 32"/>
                <a:gd name="T8" fmla="*/ 11 w 30"/>
                <a:gd name="T9" fmla="*/ 29 h 32"/>
                <a:gd name="T10" fmla="*/ 11 w 30"/>
                <a:gd name="T11" fmla="*/ 21 h 32"/>
                <a:gd name="T12" fmla="*/ 11 w 30"/>
                <a:gd name="T13" fmla="*/ 12 h 32"/>
                <a:gd name="T14" fmla="*/ 11 w 30"/>
                <a:gd name="T15" fmla="*/ 3 h 32"/>
                <a:gd name="T16" fmla="*/ 10 w 30"/>
                <a:gd name="T17" fmla="*/ 3 h 32"/>
                <a:gd name="T18" fmla="*/ 4 w 30"/>
                <a:gd name="T19" fmla="*/ 3 h 32"/>
                <a:gd name="T20" fmla="*/ 2 w 30"/>
                <a:gd name="T21" fmla="*/ 3 h 32"/>
                <a:gd name="T22" fmla="*/ 2 w 30"/>
                <a:gd name="T23" fmla="*/ 4 h 32"/>
                <a:gd name="T24" fmla="*/ 2 w 30"/>
                <a:gd name="T25" fmla="*/ 8 h 32"/>
                <a:gd name="T26" fmla="*/ 0 w 30"/>
                <a:gd name="T27" fmla="*/ 8 h 32"/>
                <a:gd name="T28" fmla="*/ 0 w 30"/>
                <a:gd name="T29" fmla="*/ 0 h 32"/>
                <a:gd name="T30" fmla="*/ 0 w 30"/>
                <a:gd name="T31" fmla="*/ 0 h 32"/>
                <a:gd name="T32" fmla="*/ 14 w 30"/>
                <a:gd name="T33" fmla="*/ 0 h 32"/>
                <a:gd name="T34" fmla="*/ 30 w 30"/>
                <a:gd name="T35" fmla="*/ 0 h 32"/>
                <a:gd name="T36" fmla="*/ 30 w 30"/>
                <a:gd name="T37" fmla="*/ 0 h 32"/>
                <a:gd name="T38" fmla="*/ 29 w 30"/>
                <a:gd name="T39" fmla="*/ 8 h 32"/>
                <a:gd name="T40" fmla="*/ 27 w 30"/>
                <a:gd name="T41" fmla="*/ 8 h 32"/>
                <a:gd name="T42" fmla="*/ 27 w 30"/>
                <a:gd name="T43" fmla="*/ 3 h 32"/>
                <a:gd name="T44" fmla="*/ 26 w 30"/>
                <a:gd name="T45" fmla="*/ 3 h 32"/>
                <a:gd name="T46" fmla="*/ 19 w 30"/>
                <a:gd name="T47" fmla="*/ 3 h 32"/>
                <a:gd name="T48" fmla="*/ 18 w 30"/>
                <a:gd name="T49" fmla="*/ 3 h 32"/>
                <a:gd name="T50" fmla="*/ 18 w 30"/>
                <a:gd name="T51" fmla="*/ 4 h 32"/>
                <a:gd name="T52" fmla="*/ 18 w 30"/>
                <a:gd name="T53" fmla="*/ 20 h 32"/>
                <a:gd name="T54" fmla="*/ 18 w 30"/>
                <a:gd name="T55" fmla="*/ 28 h 32"/>
                <a:gd name="T56" fmla="*/ 19 w 30"/>
                <a:gd name="T57" fmla="*/ 30 h 32"/>
                <a:gd name="T58" fmla="*/ 22 w 30"/>
                <a:gd name="T59" fmla="*/ 30 h 32"/>
                <a:gd name="T60" fmla="*/ 22 w 30"/>
                <a:gd name="T61" fmla="*/ 32 h 32"/>
                <a:gd name="T62" fmla="*/ 15 w 30"/>
                <a:gd name="T63" fmla="*/ 32 h 32"/>
                <a:gd name="T64" fmla="*/ 7 w 30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2">
                  <a:moveTo>
                    <a:pt x="7" y="32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8"/>
                    <a:pt x="11" y="26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1" y="6"/>
                    <a:pt x="11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5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4" y="0"/>
                  </a:cubicBezTo>
                  <a:cubicBezTo>
                    <a:pt x="19" y="0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5"/>
                    <a:pt x="29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7" y="4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5" y="3"/>
                    <a:pt x="23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4"/>
                    <a:pt x="18" y="27"/>
                    <a:pt x="18" y="28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20" y="30"/>
                    <a:pt x="22" y="3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18" y="32"/>
                    <a:pt x="15" y="32"/>
                  </a:cubicBezTo>
                  <a:cubicBezTo>
                    <a:pt x="12" y="32"/>
                    <a:pt x="9" y="32"/>
                    <a:pt x="7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8299450" y="2217738"/>
              <a:ext cx="134938" cy="127000"/>
            </a:xfrm>
            <a:custGeom>
              <a:avLst/>
              <a:gdLst>
                <a:gd name="T0" fmla="*/ 18 w 36"/>
                <a:gd name="T1" fmla="*/ 34 h 34"/>
                <a:gd name="T2" fmla="*/ 4 w 36"/>
                <a:gd name="T3" fmla="*/ 29 h 34"/>
                <a:gd name="T4" fmla="*/ 0 w 36"/>
                <a:gd name="T5" fmla="*/ 17 h 34"/>
                <a:gd name="T6" fmla="*/ 2 w 36"/>
                <a:gd name="T7" fmla="*/ 8 h 34"/>
                <a:gd name="T8" fmla="*/ 8 w 36"/>
                <a:gd name="T9" fmla="*/ 2 h 34"/>
                <a:gd name="T10" fmla="*/ 18 w 36"/>
                <a:gd name="T11" fmla="*/ 0 h 34"/>
                <a:gd name="T12" fmla="*/ 28 w 36"/>
                <a:gd name="T13" fmla="*/ 2 h 34"/>
                <a:gd name="T14" fmla="*/ 34 w 36"/>
                <a:gd name="T15" fmla="*/ 8 h 34"/>
                <a:gd name="T16" fmla="*/ 36 w 36"/>
                <a:gd name="T17" fmla="*/ 16 h 34"/>
                <a:gd name="T18" fmla="*/ 34 w 36"/>
                <a:gd name="T19" fmla="*/ 25 h 34"/>
                <a:gd name="T20" fmla="*/ 27 w 36"/>
                <a:gd name="T21" fmla="*/ 32 h 34"/>
                <a:gd name="T22" fmla="*/ 18 w 36"/>
                <a:gd name="T23" fmla="*/ 34 h 34"/>
                <a:gd name="T24" fmla="*/ 19 w 36"/>
                <a:gd name="T25" fmla="*/ 31 h 34"/>
                <a:gd name="T26" fmla="*/ 26 w 36"/>
                <a:gd name="T27" fmla="*/ 28 h 34"/>
                <a:gd name="T28" fmla="*/ 29 w 36"/>
                <a:gd name="T29" fmla="*/ 17 h 34"/>
                <a:gd name="T30" fmla="*/ 26 w 36"/>
                <a:gd name="T31" fmla="*/ 6 h 34"/>
                <a:gd name="T32" fmla="*/ 18 w 36"/>
                <a:gd name="T33" fmla="*/ 3 h 34"/>
                <a:gd name="T34" fmla="*/ 10 w 36"/>
                <a:gd name="T35" fmla="*/ 6 h 34"/>
                <a:gd name="T36" fmla="*/ 7 w 36"/>
                <a:gd name="T37" fmla="*/ 16 h 34"/>
                <a:gd name="T38" fmla="*/ 8 w 36"/>
                <a:gd name="T39" fmla="*/ 25 h 34"/>
                <a:gd name="T40" fmla="*/ 12 w 36"/>
                <a:gd name="T41" fmla="*/ 30 h 34"/>
                <a:gd name="T42" fmla="*/ 19 w 36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4">
                  <a:moveTo>
                    <a:pt x="18" y="34"/>
                  </a:moveTo>
                  <a:cubicBezTo>
                    <a:pt x="12" y="34"/>
                    <a:pt x="7" y="32"/>
                    <a:pt x="4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4"/>
                    <a:pt x="0" y="11"/>
                    <a:pt x="2" y="8"/>
                  </a:cubicBezTo>
                  <a:cubicBezTo>
                    <a:pt x="3" y="6"/>
                    <a:pt x="6" y="4"/>
                    <a:pt x="8" y="2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2" y="0"/>
                    <a:pt x="26" y="1"/>
                    <a:pt x="28" y="2"/>
                  </a:cubicBezTo>
                  <a:cubicBezTo>
                    <a:pt x="31" y="4"/>
                    <a:pt x="33" y="5"/>
                    <a:pt x="34" y="8"/>
                  </a:cubicBezTo>
                  <a:cubicBezTo>
                    <a:pt x="35" y="10"/>
                    <a:pt x="36" y="13"/>
                    <a:pt x="36" y="16"/>
                  </a:cubicBezTo>
                  <a:cubicBezTo>
                    <a:pt x="36" y="20"/>
                    <a:pt x="35" y="23"/>
                    <a:pt x="34" y="25"/>
                  </a:cubicBezTo>
                  <a:cubicBezTo>
                    <a:pt x="32" y="28"/>
                    <a:pt x="30" y="30"/>
                    <a:pt x="27" y="32"/>
                  </a:cubicBezTo>
                  <a:cubicBezTo>
                    <a:pt x="25" y="33"/>
                    <a:pt x="21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4" y="30"/>
                    <a:pt x="26" y="28"/>
                  </a:cubicBezTo>
                  <a:cubicBezTo>
                    <a:pt x="28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8" y="8"/>
                    <a:pt x="7" y="12"/>
                    <a:pt x="7" y="16"/>
                  </a:cubicBezTo>
                  <a:cubicBezTo>
                    <a:pt x="7" y="20"/>
                    <a:pt x="7" y="22"/>
                    <a:pt x="8" y="25"/>
                  </a:cubicBezTo>
                  <a:cubicBezTo>
                    <a:pt x="9" y="27"/>
                    <a:pt x="11" y="29"/>
                    <a:pt x="12" y="30"/>
                  </a:cubicBezTo>
                  <a:cubicBezTo>
                    <a:pt x="14" y="31"/>
                    <a:pt x="16" y="31"/>
                    <a:pt x="19" y="3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448675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2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558213" y="2220913"/>
              <a:ext cx="93663" cy="120650"/>
            </a:xfrm>
            <a:custGeom>
              <a:avLst/>
              <a:gdLst>
                <a:gd name="T0" fmla="*/ 0 w 25"/>
                <a:gd name="T1" fmla="*/ 32 h 32"/>
                <a:gd name="T2" fmla="*/ 0 w 25"/>
                <a:gd name="T3" fmla="*/ 30 h 32"/>
                <a:gd name="T4" fmla="*/ 3 w 25"/>
                <a:gd name="T5" fmla="*/ 30 h 32"/>
                <a:gd name="T6" fmla="*/ 4 w 25"/>
                <a:gd name="T7" fmla="*/ 30 h 32"/>
                <a:gd name="T8" fmla="*/ 4 w 25"/>
                <a:gd name="T9" fmla="*/ 29 h 32"/>
                <a:gd name="T10" fmla="*/ 4 w 25"/>
                <a:gd name="T11" fmla="*/ 25 h 32"/>
                <a:gd name="T12" fmla="*/ 4 w 25"/>
                <a:gd name="T13" fmla="*/ 18 h 32"/>
                <a:gd name="T14" fmla="*/ 4 w 25"/>
                <a:gd name="T15" fmla="*/ 7 h 32"/>
                <a:gd name="T16" fmla="*/ 4 w 25"/>
                <a:gd name="T17" fmla="*/ 2 h 32"/>
                <a:gd name="T18" fmla="*/ 0 w 25"/>
                <a:gd name="T19" fmla="*/ 2 h 32"/>
                <a:gd name="T20" fmla="*/ 0 w 25"/>
                <a:gd name="T21" fmla="*/ 0 h 32"/>
                <a:gd name="T22" fmla="*/ 7 w 25"/>
                <a:gd name="T23" fmla="*/ 0 h 32"/>
                <a:gd name="T24" fmla="*/ 16 w 25"/>
                <a:gd name="T25" fmla="*/ 0 h 32"/>
                <a:gd name="T26" fmla="*/ 22 w 25"/>
                <a:gd name="T27" fmla="*/ 0 h 32"/>
                <a:gd name="T28" fmla="*/ 24 w 25"/>
                <a:gd name="T29" fmla="*/ 0 h 32"/>
                <a:gd name="T30" fmla="*/ 25 w 25"/>
                <a:gd name="T31" fmla="*/ 0 h 32"/>
                <a:gd name="T32" fmla="*/ 24 w 25"/>
                <a:gd name="T33" fmla="*/ 7 h 32"/>
                <a:gd name="T34" fmla="*/ 22 w 25"/>
                <a:gd name="T35" fmla="*/ 7 h 32"/>
                <a:gd name="T36" fmla="*/ 22 w 25"/>
                <a:gd name="T37" fmla="*/ 3 h 32"/>
                <a:gd name="T38" fmla="*/ 20 w 25"/>
                <a:gd name="T39" fmla="*/ 3 h 32"/>
                <a:gd name="T40" fmla="*/ 16 w 25"/>
                <a:gd name="T41" fmla="*/ 2 h 32"/>
                <a:gd name="T42" fmla="*/ 11 w 25"/>
                <a:gd name="T43" fmla="*/ 3 h 32"/>
                <a:gd name="T44" fmla="*/ 11 w 25"/>
                <a:gd name="T45" fmla="*/ 15 h 32"/>
                <a:gd name="T46" fmla="*/ 11 w 25"/>
                <a:gd name="T47" fmla="*/ 23 h 32"/>
                <a:gd name="T48" fmla="*/ 11 w 25"/>
                <a:gd name="T49" fmla="*/ 29 h 32"/>
                <a:gd name="T50" fmla="*/ 12 w 25"/>
                <a:gd name="T51" fmla="*/ 30 h 32"/>
                <a:gd name="T52" fmla="*/ 16 w 25"/>
                <a:gd name="T53" fmla="*/ 30 h 32"/>
                <a:gd name="T54" fmla="*/ 16 w 25"/>
                <a:gd name="T55" fmla="*/ 32 h 32"/>
                <a:gd name="T56" fmla="*/ 9 w 25"/>
                <a:gd name="T57" fmla="*/ 32 h 32"/>
                <a:gd name="T58" fmla="*/ 0 w 25"/>
                <a:gd name="T5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8"/>
                    <a:pt x="4" y="25"/>
                  </a:cubicBezTo>
                  <a:cubicBezTo>
                    <a:pt x="4" y="23"/>
                    <a:pt x="4" y="21"/>
                    <a:pt x="4" y="18"/>
                  </a:cubicBezTo>
                  <a:cubicBezTo>
                    <a:pt x="4" y="13"/>
                    <a:pt x="4" y="9"/>
                    <a:pt x="4" y="7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5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4" y="2"/>
                    <a:pt x="13" y="3"/>
                    <a:pt x="11" y="3"/>
                  </a:cubicBezTo>
                  <a:cubicBezTo>
                    <a:pt x="11" y="6"/>
                    <a:pt x="11" y="10"/>
                    <a:pt x="11" y="15"/>
                  </a:cubicBezTo>
                  <a:cubicBezTo>
                    <a:pt x="11" y="17"/>
                    <a:pt x="11" y="20"/>
                    <a:pt x="11" y="23"/>
                  </a:cubicBezTo>
                  <a:cubicBezTo>
                    <a:pt x="11" y="27"/>
                    <a:pt x="11" y="29"/>
                    <a:pt x="11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2"/>
                    <a:pt x="11" y="32"/>
                    <a:pt x="9" y="32"/>
                  </a:cubicBezTo>
                  <a:cubicBezTo>
                    <a:pt x="7" y="32"/>
                    <a:pt x="4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7650163" y="2381250"/>
              <a:ext cx="66675" cy="79375"/>
            </a:xfrm>
            <a:custGeom>
              <a:avLst/>
              <a:gdLst>
                <a:gd name="T0" fmla="*/ 0 w 18"/>
                <a:gd name="T1" fmla="*/ 21 h 21"/>
                <a:gd name="T2" fmla="*/ 0 w 18"/>
                <a:gd name="T3" fmla="*/ 20 h 21"/>
                <a:gd name="T4" fmla="*/ 2 w 18"/>
                <a:gd name="T5" fmla="*/ 20 h 21"/>
                <a:gd name="T6" fmla="*/ 3 w 18"/>
                <a:gd name="T7" fmla="*/ 19 h 21"/>
                <a:gd name="T8" fmla="*/ 3 w 18"/>
                <a:gd name="T9" fmla="*/ 16 h 21"/>
                <a:gd name="T10" fmla="*/ 3 w 18"/>
                <a:gd name="T11" fmla="*/ 11 h 21"/>
                <a:gd name="T12" fmla="*/ 3 w 18"/>
                <a:gd name="T13" fmla="*/ 4 h 21"/>
                <a:gd name="T14" fmla="*/ 3 w 18"/>
                <a:gd name="T15" fmla="*/ 1 h 21"/>
                <a:gd name="T16" fmla="*/ 1 w 18"/>
                <a:gd name="T17" fmla="*/ 1 h 21"/>
                <a:gd name="T18" fmla="*/ 0 w 18"/>
                <a:gd name="T19" fmla="*/ 1 h 21"/>
                <a:gd name="T20" fmla="*/ 0 w 18"/>
                <a:gd name="T21" fmla="*/ 0 h 21"/>
                <a:gd name="T22" fmla="*/ 2 w 18"/>
                <a:gd name="T23" fmla="*/ 0 h 21"/>
                <a:gd name="T24" fmla="*/ 5 w 18"/>
                <a:gd name="T25" fmla="*/ 0 h 21"/>
                <a:gd name="T26" fmla="*/ 9 w 18"/>
                <a:gd name="T27" fmla="*/ 0 h 21"/>
                <a:gd name="T28" fmla="*/ 11 w 18"/>
                <a:gd name="T29" fmla="*/ 0 h 21"/>
                <a:gd name="T30" fmla="*/ 16 w 18"/>
                <a:gd name="T31" fmla="*/ 0 h 21"/>
                <a:gd name="T32" fmla="*/ 18 w 18"/>
                <a:gd name="T33" fmla="*/ 2 h 21"/>
                <a:gd name="T34" fmla="*/ 18 w 18"/>
                <a:gd name="T35" fmla="*/ 4 h 21"/>
                <a:gd name="T36" fmla="*/ 16 w 18"/>
                <a:gd name="T37" fmla="*/ 9 h 21"/>
                <a:gd name="T38" fmla="*/ 11 w 18"/>
                <a:gd name="T39" fmla="*/ 11 h 21"/>
                <a:gd name="T40" fmla="*/ 10 w 18"/>
                <a:gd name="T41" fmla="*/ 11 h 21"/>
                <a:gd name="T42" fmla="*/ 9 w 18"/>
                <a:gd name="T43" fmla="*/ 11 h 21"/>
                <a:gd name="T44" fmla="*/ 9 w 18"/>
                <a:gd name="T45" fmla="*/ 10 h 21"/>
                <a:gd name="T46" fmla="*/ 9 w 18"/>
                <a:gd name="T47" fmla="*/ 9 h 21"/>
                <a:gd name="T48" fmla="*/ 10 w 18"/>
                <a:gd name="T49" fmla="*/ 10 h 21"/>
                <a:gd name="T50" fmla="*/ 10 w 18"/>
                <a:gd name="T51" fmla="*/ 10 h 21"/>
                <a:gd name="T52" fmla="*/ 13 w 18"/>
                <a:gd name="T53" fmla="*/ 9 h 21"/>
                <a:gd name="T54" fmla="*/ 14 w 18"/>
                <a:gd name="T55" fmla="*/ 6 h 21"/>
                <a:gd name="T56" fmla="*/ 13 w 18"/>
                <a:gd name="T57" fmla="*/ 2 h 21"/>
                <a:gd name="T58" fmla="*/ 10 w 18"/>
                <a:gd name="T59" fmla="*/ 1 h 21"/>
                <a:gd name="T60" fmla="*/ 8 w 18"/>
                <a:gd name="T61" fmla="*/ 1 h 21"/>
                <a:gd name="T62" fmla="*/ 8 w 18"/>
                <a:gd name="T63" fmla="*/ 10 h 21"/>
                <a:gd name="T64" fmla="*/ 8 w 18"/>
                <a:gd name="T65" fmla="*/ 17 h 21"/>
                <a:gd name="T66" fmla="*/ 8 w 18"/>
                <a:gd name="T67" fmla="*/ 19 h 21"/>
                <a:gd name="T68" fmla="*/ 8 w 18"/>
                <a:gd name="T69" fmla="*/ 20 h 21"/>
                <a:gd name="T70" fmla="*/ 11 w 18"/>
                <a:gd name="T71" fmla="*/ 20 h 21"/>
                <a:gd name="T72" fmla="*/ 11 w 18"/>
                <a:gd name="T73" fmla="*/ 21 h 21"/>
                <a:gd name="T74" fmla="*/ 6 w 18"/>
                <a:gd name="T75" fmla="*/ 21 h 21"/>
                <a:gd name="T76" fmla="*/ 0 w 18"/>
                <a:gd name="T7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6"/>
                  </a:cubicBezTo>
                  <a:cubicBezTo>
                    <a:pt x="3" y="14"/>
                    <a:pt x="3" y="13"/>
                    <a:pt x="3" y="11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8" y="6"/>
                    <a:pt x="18" y="8"/>
                    <a:pt x="16" y="9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4"/>
                    <a:pt x="13" y="3"/>
                    <a:pt x="13" y="2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5"/>
                    <a:pt x="8" y="7"/>
                    <a:pt x="8" y="10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1"/>
                    <a:pt x="7" y="21"/>
                    <a:pt x="6" y="21"/>
                  </a:cubicBezTo>
                  <a:cubicBezTo>
                    <a:pt x="6" y="21"/>
                    <a:pt x="4" y="21"/>
                    <a:pt x="0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7724775" y="2378075"/>
              <a:ext cx="90488" cy="85725"/>
            </a:xfrm>
            <a:custGeom>
              <a:avLst/>
              <a:gdLst>
                <a:gd name="T0" fmla="*/ 12 w 24"/>
                <a:gd name="T1" fmla="*/ 23 h 23"/>
                <a:gd name="T2" fmla="*/ 3 w 24"/>
                <a:gd name="T3" fmla="*/ 20 h 23"/>
                <a:gd name="T4" fmla="*/ 0 w 24"/>
                <a:gd name="T5" fmla="*/ 12 h 23"/>
                <a:gd name="T6" fmla="*/ 1 w 24"/>
                <a:gd name="T7" fmla="*/ 6 h 23"/>
                <a:gd name="T8" fmla="*/ 6 w 24"/>
                <a:gd name="T9" fmla="*/ 2 h 23"/>
                <a:gd name="T10" fmla="*/ 12 w 24"/>
                <a:gd name="T11" fmla="*/ 0 h 23"/>
                <a:gd name="T12" fmla="*/ 19 w 24"/>
                <a:gd name="T13" fmla="*/ 2 h 23"/>
                <a:gd name="T14" fmla="*/ 23 w 24"/>
                <a:gd name="T15" fmla="*/ 5 h 23"/>
                <a:gd name="T16" fmla="*/ 24 w 24"/>
                <a:gd name="T17" fmla="*/ 11 h 23"/>
                <a:gd name="T18" fmla="*/ 23 w 24"/>
                <a:gd name="T19" fmla="*/ 17 h 23"/>
                <a:gd name="T20" fmla="*/ 18 w 24"/>
                <a:gd name="T21" fmla="*/ 21 h 23"/>
                <a:gd name="T22" fmla="*/ 12 w 24"/>
                <a:gd name="T23" fmla="*/ 23 h 23"/>
                <a:gd name="T24" fmla="*/ 13 w 24"/>
                <a:gd name="T25" fmla="*/ 21 h 23"/>
                <a:gd name="T26" fmla="*/ 18 w 24"/>
                <a:gd name="T27" fmla="*/ 19 h 23"/>
                <a:gd name="T28" fmla="*/ 19 w 24"/>
                <a:gd name="T29" fmla="*/ 12 h 23"/>
                <a:gd name="T30" fmla="*/ 17 w 24"/>
                <a:gd name="T31" fmla="*/ 4 h 23"/>
                <a:gd name="T32" fmla="*/ 12 w 24"/>
                <a:gd name="T33" fmla="*/ 2 h 23"/>
                <a:gd name="T34" fmla="*/ 7 w 24"/>
                <a:gd name="T35" fmla="*/ 4 h 23"/>
                <a:gd name="T36" fmla="*/ 5 w 24"/>
                <a:gd name="T37" fmla="*/ 11 h 23"/>
                <a:gd name="T38" fmla="*/ 6 w 24"/>
                <a:gd name="T39" fmla="*/ 17 h 23"/>
                <a:gd name="T40" fmla="*/ 8 w 24"/>
                <a:gd name="T41" fmla="*/ 20 h 23"/>
                <a:gd name="T42" fmla="*/ 13 w 24"/>
                <a:gd name="T4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8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2" y="4"/>
                    <a:pt x="4" y="3"/>
                    <a:pt x="6" y="2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1" y="2"/>
                    <a:pt x="22" y="4"/>
                    <a:pt x="23" y="5"/>
                  </a:cubicBezTo>
                  <a:cubicBezTo>
                    <a:pt x="24" y="7"/>
                    <a:pt x="24" y="9"/>
                    <a:pt x="24" y="11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7" y="22"/>
                    <a:pt x="14" y="23"/>
                    <a:pt x="12" y="23"/>
                  </a:cubicBezTo>
                  <a:close/>
                  <a:moveTo>
                    <a:pt x="13" y="21"/>
                  </a:moveTo>
                  <a:cubicBezTo>
                    <a:pt x="15" y="21"/>
                    <a:pt x="16" y="20"/>
                    <a:pt x="18" y="19"/>
                  </a:cubicBezTo>
                  <a:cubicBezTo>
                    <a:pt x="19" y="17"/>
                    <a:pt x="19" y="15"/>
                    <a:pt x="19" y="12"/>
                  </a:cubicBezTo>
                  <a:cubicBezTo>
                    <a:pt x="19" y="8"/>
                    <a:pt x="19" y="6"/>
                    <a:pt x="17" y="4"/>
                  </a:cubicBezTo>
                  <a:cubicBezTo>
                    <a:pt x="16" y="3"/>
                    <a:pt x="14" y="2"/>
                    <a:pt x="12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3"/>
                    <a:pt x="5" y="15"/>
                    <a:pt x="6" y="17"/>
                  </a:cubicBezTo>
                  <a:cubicBezTo>
                    <a:pt x="7" y="18"/>
                    <a:pt x="7" y="19"/>
                    <a:pt x="8" y="20"/>
                  </a:cubicBezTo>
                  <a:cubicBezTo>
                    <a:pt x="9" y="21"/>
                    <a:pt x="11" y="21"/>
                    <a:pt x="13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826375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6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0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20" y="20"/>
                    <a:pt x="20" y="21"/>
                  </a:cubicBezTo>
                  <a:cubicBezTo>
                    <a:pt x="19" y="22"/>
                    <a:pt x="18" y="22"/>
                    <a:pt x="16" y="22"/>
                  </a:cubicBezTo>
                  <a:cubicBezTo>
                    <a:pt x="15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0" y="3"/>
                    <a:pt x="20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5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912100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7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1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6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6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7999413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6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099425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5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5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Заголовок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50825" y="224644"/>
            <a:ext cx="7525531" cy="7111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ru-RU" sz="2800" b="1" kern="1200" dirty="0">
                <a:solidFill>
                  <a:srgbClr val="990000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250825" y="862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425448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000" y="6688800"/>
            <a:ext cx="288000" cy="122400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7755468" y="56221"/>
            <a:ext cx="1294829" cy="740703"/>
            <a:chOff x="7102475" y="1625600"/>
            <a:chExt cx="1549401" cy="838200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735888" y="1625600"/>
              <a:ext cx="169863" cy="550863"/>
            </a:xfrm>
            <a:custGeom>
              <a:avLst/>
              <a:gdLst>
                <a:gd name="T0" fmla="*/ 107 w 107"/>
                <a:gd name="T1" fmla="*/ 0 h 347"/>
                <a:gd name="T2" fmla="*/ 0 w 107"/>
                <a:gd name="T3" fmla="*/ 68 h 347"/>
                <a:gd name="T4" fmla="*/ 0 w 107"/>
                <a:gd name="T5" fmla="*/ 347 h 347"/>
                <a:gd name="T6" fmla="*/ 107 w 107"/>
                <a:gd name="T7" fmla="*/ 278 h 347"/>
                <a:gd name="T8" fmla="*/ 107 w 107"/>
                <a:gd name="T9" fmla="*/ 0 h 347"/>
                <a:gd name="T10" fmla="*/ 107 w 107"/>
                <a:gd name="T11" fmla="*/ 0 h 347"/>
                <a:gd name="T12" fmla="*/ 107 w 107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347">
                  <a:moveTo>
                    <a:pt x="107" y="0"/>
                  </a:moveTo>
                  <a:lnTo>
                    <a:pt x="0" y="68"/>
                  </a:lnTo>
                  <a:lnTo>
                    <a:pt x="0" y="347"/>
                  </a:lnTo>
                  <a:lnTo>
                    <a:pt x="107" y="278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939088" y="1625600"/>
              <a:ext cx="168275" cy="550863"/>
            </a:xfrm>
            <a:custGeom>
              <a:avLst/>
              <a:gdLst>
                <a:gd name="T0" fmla="*/ 0 w 106"/>
                <a:gd name="T1" fmla="*/ 0 h 347"/>
                <a:gd name="T2" fmla="*/ 106 w 106"/>
                <a:gd name="T3" fmla="*/ 68 h 347"/>
                <a:gd name="T4" fmla="*/ 106 w 106"/>
                <a:gd name="T5" fmla="*/ 347 h 347"/>
                <a:gd name="T6" fmla="*/ 0 w 106"/>
                <a:gd name="T7" fmla="*/ 278 h 347"/>
                <a:gd name="T8" fmla="*/ 0 w 106"/>
                <a:gd name="T9" fmla="*/ 0 h 347"/>
                <a:gd name="T10" fmla="*/ 0 w 106"/>
                <a:gd name="T11" fmla="*/ 0 h 347"/>
                <a:gd name="T12" fmla="*/ 0 w 106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7">
                  <a:moveTo>
                    <a:pt x="0" y="0"/>
                  </a:moveTo>
                  <a:lnTo>
                    <a:pt x="106" y="68"/>
                  </a:lnTo>
                  <a:lnTo>
                    <a:pt x="106" y="347"/>
                  </a:lnTo>
                  <a:lnTo>
                    <a:pt x="0" y="2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534275" y="1744663"/>
              <a:ext cx="168275" cy="333375"/>
            </a:xfrm>
            <a:custGeom>
              <a:avLst/>
              <a:gdLst>
                <a:gd name="T0" fmla="*/ 106 w 106"/>
                <a:gd name="T1" fmla="*/ 0 h 210"/>
                <a:gd name="T2" fmla="*/ 0 w 106"/>
                <a:gd name="T3" fmla="*/ 71 h 210"/>
                <a:gd name="T4" fmla="*/ 0 w 106"/>
                <a:gd name="T5" fmla="*/ 210 h 210"/>
                <a:gd name="T6" fmla="*/ 106 w 106"/>
                <a:gd name="T7" fmla="*/ 139 h 210"/>
                <a:gd name="T8" fmla="*/ 106 w 106"/>
                <a:gd name="T9" fmla="*/ 0 h 210"/>
                <a:gd name="T10" fmla="*/ 106 w 106"/>
                <a:gd name="T11" fmla="*/ 0 h 210"/>
                <a:gd name="T12" fmla="*/ 106 w 10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10">
                  <a:moveTo>
                    <a:pt x="106" y="0"/>
                  </a:moveTo>
                  <a:lnTo>
                    <a:pt x="0" y="71"/>
                  </a:lnTo>
                  <a:lnTo>
                    <a:pt x="0" y="210"/>
                  </a:lnTo>
                  <a:lnTo>
                    <a:pt x="106" y="139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8140700" y="1744663"/>
              <a:ext cx="169863" cy="333375"/>
            </a:xfrm>
            <a:custGeom>
              <a:avLst/>
              <a:gdLst>
                <a:gd name="T0" fmla="*/ 0 w 107"/>
                <a:gd name="T1" fmla="*/ 0 h 210"/>
                <a:gd name="T2" fmla="*/ 107 w 107"/>
                <a:gd name="T3" fmla="*/ 71 h 210"/>
                <a:gd name="T4" fmla="*/ 107 w 107"/>
                <a:gd name="T5" fmla="*/ 210 h 210"/>
                <a:gd name="T6" fmla="*/ 0 w 107"/>
                <a:gd name="T7" fmla="*/ 139 h 210"/>
                <a:gd name="T8" fmla="*/ 0 w 107"/>
                <a:gd name="T9" fmla="*/ 0 h 210"/>
                <a:gd name="T10" fmla="*/ 0 w 107"/>
                <a:gd name="T11" fmla="*/ 0 h 210"/>
                <a:gd name="T12" fmla="*/ 0 w 107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10">
                  <a:moveTo>
                    <a:pt x="0" y="0"/>
                  </a:moveTo>
                  <a:lnTo>
                    <a:pt x="107" y="71"/>
                  </a:lnTo>
                  <a:lnTo>
                    <a:pt x="107" y="210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102475" y="2220913"/>
              <a:ext cx="168275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3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5 w 45"/>
                <a:gd name="T23" fmla="*/ 0 h 33"/>
                <a:gd name="T24" fmla="*/ 11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1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1 w 45"/>
                <a:gd name="T61" fmla="*/ 30 h 33"/>
                <a:gd name="T62" fmla="*/ 33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7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2"/>
                    <a:pt x="13" y="4"/>
                    <a:pt x="14" y="6"/>
                  </a:cubicBezTo>
                  <a:cubicBezTo>
                    <a:pt x="15" y="7"/>
                    <a:pt x="17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7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1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1" y="30"/>
                    <a:pt x="41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2" y="32"/>
                    <a:pt x="40" y="32"/>
                    <a:pt x="38" y="32"/>
                  </a:cubicBezTo>
                  <a:cubicBezTo>
                    <a:pt x="36" y="32"/>
                    <a:pt x="33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8" y="17"/>
                    <a:pt x="25" y="25"/>
                  </a:cubicBezTo>
                  <a:cubicBezTo>
                    <a:pt x="23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8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281863" y="2220913"/>
              <a:ext cx="139700" cy="123825"/>
            </a:xfrm>
            <a:custGeom>
              <a:avLst/>
              <a:gdLst>
                <a:gd name="T0" fmla="*/ 37 w 37"/>
                <a:gd name="T1" fmla="*/ 0 h 33"/>
                <a:gd name="T2" fmla="*/ 37 w 37"/>
                <a:gd name="T3" fmla="*/ 2 h 33"/>
                <a:gd name="T4" fmla="*/ 33 w 37"/>
                <a:gd name="T5" fmla="*/ 2 h 33"/>
                <a:gd name="T6" fmla="*/ 33 w 37"/>
                <a:gd name="T7" fmla="*/ 13 h 33"/>
                <a:gd name="T8" fmla="*/ 33 w 37"/>
                <a:gd name="T9" fmla="*/ 27 h 33"/>
                <a:gd name="T10" fmla="*/ 34 w 37"/>
                <a:gd name="T11" fmla="*/ 30 h 33"/>
                <a:gd name="T12" fmla="*/ 37 w 37"/>
                <a:gd name="T13" fmla="*/ 30 h 33"/>
                <a:gd name="T14" fmla="*/ 37 w 37"/>
                <a:gd name="T15" fmla="*/ 32 h 33"/>
                <a:gd name="T16" fmla="*/ 36 w 37"/>
                <a:gd name="T17" fmla="*/ 32 h 33"/>
                <a:gd name="T18" fmla="*/ 30 w 37"/>
                <a:gd name="T19" fmla="*/ 32 h 33"/>
                <a:gd name="T20" fmla="*/ 22 w 37"/>
                <a:gd name="T21" fmla="*/ 32 h 33"/>
                <a:gd name="T22" fmla="*/ 22 w 37"/>
                <a:gd name="T23" fmla="*/ 30 h 33"/>
                <a:gd name="T24" fmla="*/ 26 w 37"/>
                <a:gd name="T25" fmla="*/ 30 h 33"/>
                <a:gd name="T26" fmla="*/ 26 w 37"/>
                <a:gd name="T27" fmla="*/ 22 h 33"/>
                <a:gd name="T28" fmla="*/ 26 w 37"/>
                <a:gd name="T29" fmla="*/ 9 h 33"/>
                <a:gd name="T30" fmla="*/ 26 w 37"/>
                <a:gd name="T31" fmla="*/ 5 h 33"/>
                <a:gd name="T32" fmla="*/ 23 w 37"/>
                <a:gd name="T33" fmla="*/ 10 h 33"/>
                <a:gd name="T34" fmla="*/ 14 w 37"/>
                <a:gd name="T35" fmla="*/ 25 h 33"/>
                <a:gd name="T36" fmla="*/ 8 w 37"/>
                <a:gd name="T37" fmla="*/ 32 h 33"/>
                <a:gd name="T38" fmla="*/ 4 w 37"/>
                <a:gd name="T39" fmla="*/ 33 h 33"/>
                <a:gd name="T40" fmla="*/ 4 w 37"/>
                <a:gd name="T41" fmla="*/ 33 h 33"/>
                <a:gd name="T42" fmla="*/ 4 w 37"/>
                <a:gd name="T43" fmla="*/ 14 h 33"/>
                <a:gd name="T44" fmla="*/ 4 w 37"/>
                <a:gd name="T45" fmla="*/ 2 h 33"/>
                <a:gd name="T46" fmla="*/ 0 w 37"/>
                <a:gd name="T47" fmla="*/ 2 h 33"/>
                <a:gd name="T48" fmla="*/ 0 w 37"/>
                <a:gd name="T49" fmla="*/ 0 h 33"/>
                <a:gd name="T50" fmla="*/ 7 w 37"/>
                <a:gd name="T51" fmla="*/ 0 h 33"/>
                <a:gd name="T52" fmla="*/ 15 w 37"/>
                <a:gd name="T53" fmla="*/ 0 h 33"/>
                <a:gd name="T54" fmla="*/ 15 w 37"/>
                <a:gd name="T55" fmla="*/ 2 h 33"/>
                <a:gd name="T56" fmla="*/ 11 w 37"/>
                <a:gd name="T57" fmla="*/ 2 h 33"/>
                <a:gd name="T58" fmla="*/ 11 w 37"/>
                <a:gd name="T59" fmla="*/ 13 h 33"/>
                <a:gd name="T60" fmla="*/ 11 w 37"/>
                <a:gd name="T61" fmla="*/ 25 h 33"/>
                <a:gd name="T62" fmla="*/ 14 w 37"/>
                <a:gd name="T63" fmla="*/ 20 h 33"/>
                <a:gd name="T64" fmla="*/ 26 w 37"/>
                <a:gd name="T65" fmla="*/ 0 h 33"/>
                <a:gd name="T66" fmla="*/ 29 w 37"/>
                <a:gd name="T67" fmla="*/ 0 h 33"/>
                <a:gd name="T68" fmla="*/ 37 w 37"/>
                <a:gd name="T6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3"/>
                    <a:pt x="33" y="6"/>
                    <a:pt x="33" y="13"/>
                  </a:cubicBezTo>
                  <a:cubicBezTo>
                    <a:pt x="33" y="20"/>
                    <a:pt x="33" y="25"/>
                    <a:pt x="33" y="27"/>
                  </a:cubicBezTo>
                  <a:cubicBezTo>
                    <a:pt x="33" y="28"/>
                    <a:pt x="33" y="29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9" y="32"/>
                    <a:pt x="26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6" y="30"/>
                  </a:cubicBezTo>
                  <a:cubicBezTo>
                    <a:pt x="26" y="29"/>
                    <a:pt x="26" y="27"/>
                    <a:pt x="26" y="2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7"/>
                    <a:pt x="26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8"/>
                    <a:pt x="16" y="23"/>
                    <a:pt x="14" y="25"/>
                  </a:cubicBezTo>
                  <a:cubicBezTo>
                    <a:pt x="12" y="28"/>
                    <a:pt x="10" y="30"/>
                    <a:pt x="8" y="32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0"/>
                    <a:pt x="4" y="24"/>
                    <a:pt x="4" y="14"/>
                  </a:cubicBezTo>
                  <a:cubicBezTo>
                    <a:pt x="4" y="7"/>
                    <a:pt x="4" y="3"/>
                    <a:pt x="4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1" y="3"/>
                    <a:pt x="11" y="6"/>
                    <a:pt x="11" y="13"/>
                  </a:cubicBezTo>
                  <a:cubicBezTo>
                    <a:pt x="11" y="14"/>
                    <a:pt x="11" y="18"/>
                    <a:pt x="11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3"/>
                    <a:pt x="23" y="6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0"/>
                    <a:pt x="37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7432675" y="2220913"/>
              <a:ext cx="138113" cy="120650"/>
            </a:xfrm>
            <a:custGeom>
              <a:avLst/>
              <a:gdLst>
                <a:gd name="T0" fmla="*/ 0 w 37"/>
                <a:gd name="T1" fmla="*/ 32 h 32"/>
                <a:gd name="T2" fmla="*/ 0 w 37"/>
                <a:gd name="T3" fmla="*/ 30 h 32"/>
                <a:gd name="T4" fmla="*/ 4 w 37"/>
                <a:gd name="T5" fmla="*/ 30 h 32"/>
                <a:gd name="T6" fmla="*/ 5 w 37"/>
                <a:gd name="T7" fmla="*/ 29 h 32"/>
                <a:gd name="T8" fmla="*/ 5 w 37"/>
                <a:gd name="T9" fmla="*/ 22 h 32"/>
                <a:gd name="T10" fmla="*/ 5 w 37"/>
                <a:gd name="T11" fmla="*/ 10 h 32"/>
                <a:gd name="T12" fmla="*/ 4 w 37"/>
                <a:gd name="T13" fmla="*/ 3 h 32"/>
                <a:gd name="T14" fmla="*/ 4 w 37"/>
                <a:gd name="T15" fmla="*/ 2 h 32"/>
                <a:gd name="T16" fmla="*/ 0 w 37"/>
                <a:gd name="T17" fmla="*/ 2 h 32"/>
                <a:gd name="T18" fmla="*/ 0 w 37"/>
                <a:gd name="T19" fmla="*/ 0 h 32"/>
                <a:gd name="T20" fmla="*/ 8 w 37"/>
                <a:gd name="T21" fmla="*/ 0 h 32"/>
                <a:gd name="T22" fmla="*/ 16 w 37"/>
                <a:gd name="T23" fmla="*/ 0 h 32"/>
                <a:gd name="T24" fmla="*/ 16 w 37"/>
                <a:gd name="T25" fmla="*/ 2 h 32"/>
                <a:gd name="T26" fmla="*/ 12 w 37"/>
                <a:gd name="T27" fmla="*/ 2 h 32"/>
                <a:gd name="T28" fmla="*/ 12 w 37"/>
                <a:gd name="T29" fmla="*/ 3 h 32"/>
                <a:gd name="T30" fmla="*/ 12 w 37"/>
                <a:gd name="T31" fmla="*/ 5 h 32"/>
                <a:gd name="T32" fmla="*/ 12 w 37"/>
                <a:gd name="T33" fmla="*/ 12 h 32"/>
                <a:gd name="T34" fmla="*/ 12 w 37"/>
                <a:gd name="T35" fmla="*/ 14 h 32"/>
                <a:gd name="T36" fmla="*/ 19 w 37"/>
                <a:gd name="T37" fmla="*/ 14 h 32"/>
                <a:gd name="T38" fmla="*/ 26 w 37"/>
                <a:gd name="T39" fmla="*/ 14 h 32"/>
                <a:gd name="T40" fmla="*/ 26 w 37"/>
                <a:gd name="T41" fmla="*/ 4 h 32"/>
                <a:gd name="T42" fmla="*/ 26 w 37"/>
                <a:gd name="T43" fmla="*/ 2 h 32"/>
                <a:gd name="T44" fmla="*/ 22 w 37"/>
                <a:gd name="T45" fmla="*/ 2 h 32"/>
                <a:gd name="T46" fmla="*/ 22 w 37"/>
                <a:gd name="T47" fmla="*/ 0 h 32"/>
                <a:gd name="T48" fmla="*/ 30 w 37"/>
                <a:gd name="T49" fmla="*/ 0 h 32"/>
                <a:gd name="T50" fmla="*/ 37 w 37"/>
                <a:gd name="T51" fmla="*/ 0 h 32"/>
                <a:gd name="T52" fmla="*/ 37 w 37"/>
                <a:gd name="T53" fmla="*/ 2 h 32"/>
                <a:gd name="T54" fmla="*/ 34 w 37"/>
                <a:gd name="T55" fmla="*/ 2 h 32"/>
                <a:gd name="T56" fmla="*/ 33 w 37"/>
                <a:gd name="T57" fmla="*/ 3 h 32"/>
                <a:gd name="T58" fmla="*/ 33 w 37"/>
                <a:gd name="T59" fmla="*/ 6 h 32"/>
                <a:gd name="T60" fmla="*/ 33 w 37"/>
                <a:gd name="T61" fmla="*/ 15 h 32"/>
                <a:gd name="T62" fmla="*/ 33 w 37"/>
                <a:gd name="T63" fmla="*/ 25 h 32"/>
                <a:gd name="T64" fmla="*/ 33 w 37"/>
                <a:gd name="T65" fmla="*/ 29 h 32"/>
                <a:gd name="T66" fmla="*/ 34 w 37"/>
                <a:gd name="T67" fmla="*/ 30 h 32"/>
                <a:gd name="T68" fmla="*/ 37 w 37"/>
                <a:gd name="T69" fmla="*/ 30 h 32"/>
                <a:gd name="T70" fmla="*/ 37 w 37"/>
                <a:gd name="T71" fmla="*/ 32 h 32"/>
                <a:gd name="T72" fmla="*/ 35 w 37"/>
                <a:gd name="T73" fmla="*/ 32 h 32"/>
                <a:gd name="T74" fmla="*/ 30 w 37"/>
                <a:gd name="T75" fmla="*/ 32 h 32"/>
                <a:gd name="T76" fmla="*/ 22 w 37"/>
                <a:gd name="T77" fmla="*/ 32 h 32"/>
                <a:gd name="T78" fmla="*/ 22 w 37"/>
                <a:gd name="T79" fmla="*/ 30 h 32"/>
                <a:gd name="T80" fmla="*/ 25 w 37"/>
                <a:gd name="T81" fmla="*/ 30 h 32"/>
                <a:gd name="T82" fmla="*/ 26 w 37"/>
                <a:gd name="T83" fmla="*/ 28 h 32"/>
                <a:gd name="T84" fmla="*/ 26 w 37"/>
                <a:gd name="T85" fmla="*/ 17 h 32"/>
                <a:gd name="T86" fmla="*/ 20 w 37"/>
                <a:gd name="T87" fmla="*/ 17 h 32"/>
                <a:gd name="T88" fmla="*/ 12 w 37"/>
                <a:gd name="T89" fmla="*/ 17 h 32"/>
                <a:gd name="T90" fmla="*/ 12 w 37"/>
                <a:gd name="T91" fmla="*/ 18 h 32"/>
                <a:gd name="T92" fmla="*/ 12 w 37"/>
                <a:gd name="T93" fmla="*/ 27 h 32"/>
                <a:gd name="T94" fmla="*/ 12 w 37"/>
                <a:gd name="T95" fmla="*/ 30 h 32"/>
                <a:gd name="T96" fmla="*/ 16 w 37"/>
                <a:gd name="T97" fmla="*/ 30 h 32"/>
                <a:gd name="T98" fmla="*/ 16 w 37"/>
                <a:gd name="T99" fmla="*/ 32 h 32"/>
                <a:gd name="T100" fmla="*/ 13 w 37"/>
                <a:gd name="T101" fmla="*/ 32 h 32"/>
                <a:gd name="T102" fmla="*/ 8 w 37"/>
                <a:gd name="T103" fmla="*/ 32 h 32"/>
                <a:gd name="T104" fmla="*/ 0 w 37"/>
                <a:gd name="T10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5" y="29"/>
                  </a:cubicBezTo>
                  <a:cubicBezTo>
                    <a:pt x="5" y="28"/>
                    <a:pt x="5" y="26"/>
                    <a:pt x="5" y="2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7"/>
                    <a:pt x="12" y="10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6" y="14"/>
                    <a:pt x="19" y="14"/>
                  </a:cubicBezTo>
                  <a:cubicBezTo>
                    <a:pt x="22" y="14"/>
                    <a:pt x="25" y="14"/>
                    <a:pt x="26" y="14"/>
                  </a:cubicBezTo>
                  <a:cubicBezTo>
                    <a:pt x="26" y="9"/>
                    <a:pt x="26" y="6"/>
                    <a:pt x="26" y="4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4" y="2"/>
                    <a:pt x="22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2" y="0"/>
                    <a:pt x="35" y="0"/>
                    <a:pt x="37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3" y="3"/>
                  </a:cubicBezTo>
                  <a:cubicBezTo>
                    <a:pt x="33" y="3"/>
                    <a:pt x="33" y="4"/>
                    <a:pt x="33" y="6"/>
                  </a:cubicBezTo>
                  <a:cubicBezTo>
                    <a:pt x="33" y="10"/>
                    <a:pt x="33" y="12"/>
                    <a:pt x="33" y="1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7"/>
                    <a:pt x="33" y="29"/>
                    <a:pt x="33" y="29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8" y="32"/>
                    <a:pt x="25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5" y="30"/>
                  </a:cubicBezTo>
                  <a:cubicBezTo>
                    <a:pt x="26" y="30"/>
                    <a:pt x="26" y="29"/>
                    <a:pt x="26" y="28"/>
                  </a:cubicBezTo>
                  <a:cubicBezTo>
                    <a:pt x="26" y="26"/>
                    <a:pt x="26" y="22"/>
                    <a:pt x="26" y="17"/>
                  </a:cubicBezTo>
                  <a:cubicBezTo>
                    <a:pt x="25" y="17"/>
                    <a:pt x="23" y="17"/>
                    <a:pt x="20" y="17"/>
                  </a:cubicBezTo>
                  <a:cubicBezTo>
                    <a:pt x="17" y="17"/>
                    <a:pt x="14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2"/>
                    <a:pt x="12" y="25"/>
                    <a:pt x="12" y="27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3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2"/>
                    <a:pt x="10" y="32"/>
                    <a:pt x="8" y="32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7586663" y="2220913"/>
              <a:ext cx="134938" cy="120650"/>
            </a:xfrm>
            <a:custGeom>
              <a:avLst/>
              <a:gdLst>
                <a:gd name="T0" fmla="*/ 36 w 36"/>
                <a:gd name="T1" fmla="*/ 2 h 32"/>
                <a:gd name="T2" fmla="*/ 33 w 36"/>
                <a:gd name="T3" fmla="*/ 2 h 32"/>
                <a:gd name="T4" fmla="*/ 32 w 36"/>
                <a:gd name="T5" fmla="*/ 13 h 32"/>
                <a:gd name="T6" fmla="*/ 32 w 36"/>
                <a:gd name="T7" fmla="*/ 19 h 32"/>
                <a:gd name="T8" fmla="*/ 32 w 36"/>
                <a:gd name="T9" fmla="*/ 26 h 32"/>
                <a:gd name="T10" fmla="*/ 32 w 36"/>
                <a:gd name="T11" fmla="*/ 29 h 32"/>
                <a:gd name="T12" fmla="*/ 33 w 36"/>
                <a:gd name="T13" fmla="*/ 30 h 32"/>
                <a:gd name="T14" fmla="*/ 33 w 36"/>
                <a:gd name="T15" fmla="*/ 30 h 32"/>
                <a:gd name="T16" fmla="*/ 36 w 36"/>
                <a:gd name="T17" fmla="*/ 30 h 32"/>
                <a:gd name="T18" fmla="*/ 36 w 36"/>
                <a:gd name="T19" fmla="*/ 32 h 32"/>
                <a:gd name="T20" fmla="*/ 34 w 36"/>
                <a:gd name="T21" fmla="*/ 32 h 32"/>
                <a:gd name="T22" fmla="*/ 29 w 36"/>
                <a:gd name="T23" fmla="*/ 32 h 32"/>
                <a:gd name="T24" fmla="*/ 21 w 36"/>
                <a:gd name="T25" fmla="*/ 32 h 32"/>
                <a:gd name="T26" fmla="*/ 21 w 36"/>
                <a:gd name="T27" fmla="*/ 30 h 32"/>
                <a:gd name="T28" fmla="*/ 25 w 36"/>
                <a:gd name="T29" fmla="*/ 30 h 32"/>
                <a:gd name="T30" fmla="*/ 25 w 36"/>
                <a:gd name="T31" fmla="*/ 26 h 32"/>
                <a:gd name="T32" fmla="*/ 25 w 36"/>
                <a:gd name="T33" fmla="*/ 11 h 32"/>
                <a:gd name="T34" fmla="*/ 25 w 36"/>
                <a:gd name="T35" fmla="*/ 3 h 32"/>
                <a:gd name="T36" fmla="*/ 22 w 36"/>
                <a:gd name="T37" fmla="*/ 2 h 32"/>
                <a:gd name="T38" fmla="*/ 21 w 36"/>
                <a:gd name="T39" fmla="*/ 2 h 32"/>
                <a:gd name="T40" fmla="*/ 15 w 36"/>
                <a:gd name="T41" fmla="*/ 2 h 32"/>
                <a:gd name="T42" fmla="*/ 11 w 36"/>
                <a:gd name="T43" fmla="*/ 3 h 32"/>
                <a:gd name="T44" fmla="*/ 11 w 36"/>
                <a:gd name="T45" fmla="*/ 6 h 32"/>
                <a:gd name="T46" fmla="*/ 11 w 36"/>
                <a:gd name="T47" fmla="*/ 12 h 32"/>
                <a:gd name="T48" fmla="*/ 11 w 36"/>
                <a:gd name="T49" fmla="*/ 27 h 32"/>
                <a:gd name="T50" fmla="*/ 11 w 36"/>
                <a:gd name="T51" fmla="*/ 30 h 32"/>
                <a:gd name="T52" fmla="*/ 15 w 36"/>
                <a:gd name="T53" fmla="*/ 30 h 32"/>
                <a:gd name="T54" fmla="*/ 15 w 36"/>
                <a:gd name="T55" fmla="*/ 32 h 32"/>
                <a:gd name="T56" fmla="*/ 14 w 36"/>
                <a:gd name="T57" fmla="*/ 32 h 32"/>
                <a:gd name="T58" fmla="*/ 8 w 36"/>
                <a:gd name="T59" fmla="*/ 32 h 32"/>
                <a:gd name="T60" fmla="*/ 0 w 36"/>
                <a:gd name="T61" fmla="*/ 32 h 32"/>
                <a:gd name="T62" fmla="*/ 0 w 36"/>
                <a:gd name="T63" fmla="*/ 30 h 32"/>
                <a:gd name="T64" fmla="*/ 3 w 36"/>
                <a:gd name="T65" fmla="*/ 30 h 32"/>
                <a:gd name="T66" fmla="*/ 4 w 36"/>
                <a:gd name="T67" fmla="*/ 29 h 32"/>
                <a:gd name="T68" fmla="*/ 4 w 36"/>
                <a:gd name="T69" fmla="*/ 22 h 32"/>
                <a:gd name="T70" fmla="*/ 4 w 36"/>
                <a:gd name="T71" fmla="*/ 6 h 32"/>
                <a:gd name="T72" fmla="*/ 3 w 36"/>
                <a:gd name="T73" fmla="*/ 2 h 32"/>
                <a:gd name="T74" fmla="*/ 0 w 36"/>
                <a:gd name="T75" fmla="*/ 2 h 32"/>
                <a:gd name="T76" fmla="*/ 0 w 36"/>
                <a:gd name="T77" fmla="*/ 0 h 32"/>
                <a:gd name="T78" fmla="*/ 8 w 36"/>
                <a:gd name="T79" fmla="*/ 0 h 32"/>
                <a:gd name="T80" fmla="*/ 28 w 36"/>
                <a:gd name="T81" fmla="*/ 0 h 32"/>
                <a:gd name="T82" fmla="*/ 36 w 36"/>
                <a:gd name="T83" fmla="*/ 0 h 32"/>
                <a:gd name="T84" fmla="*/ 36 w 36"/>
                <a:gd name="T8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32">
                  <a:moveTo>
                    <a:pt x="36" y="2"/>
                  </a:moveTo>
                  <a:cubicBezTo>
                    <a:pt x="34" y="2"/>
                    <a:pt x="33" y="2"/>
                    <a:pt x="33" y="2"/>
                  </a:cubicBezTo>
                  <a:cubicBezTo>
                    <a:pt x="32" y="3"/>
                    <a:pt x="32" y="6"/>
                    <a:pt x="32" y="13"/>
                  </a:cubicBezTo>
                  <a:cubicBezTo>
                    <a:pt x="32" y="14"/>
                    <a:pt x="32" y="15"/>
                    <a:pt x="32" y="1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32" y="29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5" y="30"/>
                    <a:pt x="36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2" y="32"/>
                    <a:pt x="30" y="32"/>
                    <a:pt x="29" y="32"/>
                  </a:cubicBezTo>
                  <a:cubicBezTo>
                    <a:pt x="27" y="32"/>
                    <a:pt x="24" y="32"/>
                    <a:pt x="21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5" y="29"/>
                    <a:pt x="25" y="28"/>
                    <a:pt x="25" y="26"/>
                  </a:cubicBezTo>
                  <a:cubicBezTo>
                    <a:pt x="25" y="24"/>
                    <a:pt x="25" y="19"/>
                    <a:pt x="25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1" y="8"/>
                    <a:pt x="11" y="11"/>
                    <a:pt x="11" y="12"/>
                  </a:cubicBezTo>
                  <a:cubicBezTo>
                    <a:pt x="11" y="20"/>
                    <a:pt x="11" y="25"/>
                    <a:pt x="11" y="27"/>
                  </a:cubicBezTo>
                  <a:cubicBezTo>
                    <a:pt x="11" y="28"/>
                    <a:pt x="11" y="29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1" y="32"/>
                    <a:pt x="9" y="32"/>
                    <a:pt x="8" y="32"/>
                  </a:cubicBezTo>
                  <a:cubicBezTo>
                    <a:pt x="7" y="32"/>
                    <a:pt x="4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4" y="29"/>
                    <a:pt x="4" y="29"/>
                  </a:cubicBezTo>
                  <a:cubicBezTo>
                    <a:pt x="4" y="28"/>
                    <a:pt x="4" y="26"/>
                    <a:pt x="4" y="22"/>
                  </a:cubicBezTo>
                  <a:cubicBezTo>
                    <a:pt x="4" y="13"/>
                    <a:pt x="4" y="8"/>
                    <a:pt x="4" y="6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0"/>
                    <a:pt x="36" y="0"/>
                  </a:cubicBezTo>
                  <a:lnTo>
                    <a:pt x="36" y="2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7735888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3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7845425" y="2217738"/>
              <a:ext cx="138113" cy="127000"/>
            </a:xfrm>
            <a:custGeom>
              <a:avLst/>
              <a:gdLst>
                <a:gd name="T0" fmla="*/ 18 w 37"/>
                <a:gd name="T1" fmla="*/ 34 h 34"/>
                <a:gd name="T2" fmla="*/ 5 w 37"/>
                <a:gd name="T3" fmla="*/ 29 h 34"/>
                <a:gd name="T4" fmla="*/ 0 w 37"/>
                <a:gd name="T5" fmla="*/ 17 h 34"/>
                <a:gd name="T6" fmla="*/ 3 w 37"/>
                <a:gd name="T7" fmla="*/ 8 h 34"/>
                <a:gd name="T8" fmla="*/ 9 w 37"/>
                <a:gd name="T9" fmla="*/ 2 h 34"/>
                <a:gd name="T10" fmla="*/ 19 w 37"/>
                <a:gd name="T11" fmla="*/ 0 h 34"/>
                <a:gd name="T12" fmla="*/ 29 w 37"/>
                <a:gd name="T13" fmla="*/ 2 h 34"/>
                <a:gd name="T14" fmla="*/ 35 w 37"/>
                <a:gd name="T15" fmla="*/ 8 h 34"/>
                <a:gd name="T16" fmla="*/ 37 w 37"/>
                <a:gd name="T17" fmla="*/ 16 h 34"/>
                <a:gd name="T18" fmla="*/ 34 w 37"/>
                <a:gd name="T19" fmla="*/ 25 h 34"/>
                <a:gd name="T20" fmla="*/ 28 w 37"/>
                <a:gd name="T21" fmla="*/ 32 h 34"/>
                <a:gd name="T22" fmla="*/ 18 w 37"/>
                <a:gd name="T23" fmla="*/ 34 h 34"/>
                <a:gd name="T24" fmla="*/ 19 w 37"/>
                <a:gd name="T25" fmla="*/ 31 h 34"/>
                <a:gd name="T26" fmla="*/ 27 w 37"/>
                <a:gd name="T27" fmla="*/ 28 h 34"/>
                <a:gd name="T28" fmla="*/ 29 w 37"/>
                <a:gd name="T29" fmla="*/ 17 h 34"/>
                <a:gd name="T30" fmla="*/ 26 w 37"/>
                <a:gd name="T31" fmla="*/ 6 h 34"/>
                <a:gd name="T32" fmla="*/ 18 w 37"/>
                <a:gd name="T33" fmla="*/ 3 h 34"/>
                <a:gd name="T34" fmla="*/ 10 w 37"/>
                <a:gd name="T35" fmla="*/ 6 h 34"/>
                <a:gd name="T36" fmla="*/ 8 w 37"/>
                <a:gd name="T37" fmla="*/ 16 h 34"/>
                <a:gd name="T38" fmla="*/ 9 w 37"/>
                <a:gd name="T39" fmla="*/ 25 h 34"/>
                <a:gd name="T40" fmla="*/ 13 w 37"/>
                <a:gd name="T41" fmla="*/ 30 h 34"/>
                <a:gd name="T42" fmla="*/ 19 w 37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4">
                  <a:moveTo>
                    <a:pt x="18" y="34"/>
                  </a:moveTo>
                  <a:cubicBezTo>
                    <a:pt x="12" y="34"/>
                    <a:pt x="8" y="32"/>
                    <a:pt x="5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4"/>
                    <a:pt x="1" y="11"/>
                    <a:pt x="3" y="8"/>
                  </a:cubicBezTo>
                  <a:cubicBezTo>
                    <a:pt x="4" y="6"/>
                    <a:pt x="6" y="4"/>
                    <a:pt x="9" y="2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1" y="4"/>
                    <a:pt x="33" y="5"/>
                    <a:pt x="35" y="8"/>
                  </a:cubicBezTo>
                  <a:cubicBezTo>
                    <a:pt x="36" y="10"/>
                    <a:pt x="37" y="13"/>
                    <a:pt x="37" y="16"/>
                  </a:cubicBezTo>
                  <a:cubicBezTo>
                    <a:pt x="37" y="20"/>
                    <a:pt x="36" y="23"/>
                    <a:pt x="34" y="25"/>
                  </a:cubicBezTo>
                  <a:cubicBezTo>
                    <a:pt x="33" y="28"/>
                    <a:pt x="31" y="30"/>
                    <a:pt x="28" y="32"/>
                  </a:cubicBezTo>
                  <a:cubicBezTo>
                    <a:pt x="25" y="33"/>
                    <a:pt x="22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5" y="30"/>
                    <a:pt x="27" y="28"/>
                  </a:cubicBezTo>
                  <a:cubicBezTo>
                    <a:pt x="29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5" y="4"/>
                    <a:pt x="22" y="3"/>
                    <a:pt x="18" y="3"/>
                  </a:cubicBezTo>
                  <a:cubicBezTo>
                    <a:pt x="15" y="3"/>
                    <a:pt x="12" y="4"/>
                    <a:pt x="10" y="6"/>
                  </a:cubicBezTo>
                  <a:cubicBezTo>
                    <a:pt x="8" y="8"/>
                    <a:pt x="8" y="12"/>
                    <a:pt x="8" y="16"/>
                  </a:cubicBezTo>
                  <a:cubicBezTo>
                    <a:pt x="8" y="20"/>
                    <a:pt x="8" y="22"/>
                    <a:pt x="9" y="25"/>
                  </a:cubicBezTo>
                  <a:cubicBezTo>
                    <a:pt x="10" y="27"/>
                    <a:pt x="11" y="29"/>
                    <a:pt x="13" y="30"/>
                  </a:cubicBezTo>
                  <a:cubicBezTo>
                    <a:pt x="15" y="31"/>
                    <a:pt x="17" y="31"/>
                    <a:pt x="19" y="31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994650" y="2220913"/>
              <a:ext cx="169863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4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6 w 45"/>
                <a:gd name="T23" fmla="*/ 0 h 33"/>
                <a:gd name="T24" fmla="*/ 12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2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2 w 45"/>
                <a:gd name="T61" fmla="*/ 30 h 33"/>
                <a:gd name="T62" fmla="*/ 34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8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2"/>
                    <a:pt x="13" y="4"/>
                    <a:pt x="14" y="6"/>
                  </a:cubicBezTo>
                  <a:cubicBezTo>
                    <a:pt x="15" y="7"/>
                    <a:pt x="18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8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32"/>
                    <a:pt x="40" y="32"/>
                    <a:pt x="38" y="32"/>
                  </a:cubicBezTo>
                  <a:cubicBezTo>
                    <a:pt x="36" y="32"/>
                    <a:pt x="34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9" y="17"/>
                    <a:pt x="25" y="25"/>
                  </a:cubicBezTo>
                  <a:cubicBezTo>
                    <a:pt x="24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8175625" y="2220913"/>
              <a:ext cx="112713" cy="120650"/>
            </a:xfrm>
            <a:custGeom>
              <a:avLst/>
              <a:gdLst>
                <a:gd name="T0" fmla="*/ 7 w 30"/>
                <a:gd name="T1" fmla="*/ 32 h 32"/>
                <a:gd name="T2" fmla="*/ 7 w 30"/>
                <a:gd name="T3" fmla="*/ 30 h 32"/>
                <a:gd name="T4" fmla="*/ 10 w 30"/>
                <a:gd name="T5" fmla="*/ 30 h 32"/>
                <a:gd name="T6" fmla="*/ 11 w 30"/>
                <a:gd name="T7" fmla="*/ 30 h 32"/>
                <a:gd name="T8" fmla="*/ 11 w 30"/>
                <a:gd name="T9" fmla="*/ 29 h 32"/>
                <a:gd name="T10" fmla="*/ 11 w 30"/>
                <a:gd name="T11" fmla="*/ 21 h 32"/>
                <a:gd name="T12" fmla="*/ 11 w 30"/>
                <a:gd name="T13" fmla="*/ 12 h 32"/>
                <a:gd name="T14" fmla="*/ 11 w 30"/>
                <a:gd name="T15" fmla="*/ 3 h 32"/>
                <a:gd name="T16" fmla="*/ 10 w 30"/>
                <a:gd name="T17" fmla="*/ 3 h 32"/>
                <a:gd name="T18" fmla="*/ 4 w 30"/>
                <a:gd name="T19" fmla="*/ 3 h 32"/>
                <a:gd name="T20" fmla="*/ 2 w 30"/>
                <a:gd name="T21" fmla="*/ 3 h 32"/>
                <a:gd name="T22" fmla="*/ 2 w 30"/>
                <a:gd name="T23" fmla="*/ 4 h 32"/>
                <a:gd name="T24" fmla="*/ 2 w 30"/>
                <a:gd name="T25" fmla="*/ 8 h 32"/>
                <a:gd name="T26" fmla="*/ 0 w 30"/>
                <a:gd name="T27" fmla="*/ 8 h 32"/>
                <a:gd name="T28" fmla="*/ 0 w 30"/>
                <a:gd name="T29" fmla="*/ 0 h 32"/>
                <a:gd name="T30" fmla="*/ 0 w 30"/>
                <a:gd name="T31" fmla="*/ 0 h 32"/>
                <a:gd name="T32" fmla="*/ 14 w 30"/>
                <a:gd name="T33" fmla="*/ 0 h 32"/>
                <a:gd name="T34" fmla="*/ 30 w 30"/>
                <a:gd name="T35" fmla="*/ 0 h 32"/>
                <a:gd name="T36" fmla="*/ 30 w 30"/>
                <a:gd name="T37" fmla="*/ 0 h 32"/>
                <a:gd name="T38" fmla="*/ 29 w 30"/>
                <a:gd name="T39" fmla="*/ 8 h 32"/>
                <a:gd name="T40" fmla="*/ 27 w 30"/>
                <a:gd name="T41" fmla="*/ 8 h 32"/>
                <a:gd name="T42" fmla="*/ 27 w 30"/>
                <a:gd name="T43" fmla="*/ 3 h 32"/>
                <a:gd name="T44" fmla="*/ 26 w 30"/>
                <a:gd name="T45" fmla="*/ 3 h 32"/>
                <a:gd name="T46" fmla="*/ 19 w 30"/>
                <a:gd name="T47" fmla="*/ 3 h 32"/>
                <a:gd name="T48" fmla="*/ 18 w 30"/>
                <a:gd name="T49" fmla="*/ 3 h 32"/>
                <a:gd name="T50" fmla="*/ 18 w 30"/>
                <a:gd name="T51" fmla="*/ 4 h 32"/>
                <a:gd name="T52" fmla="*/ 18 w 30"/>
                <a:gd name="T53" fmla="*/ 20 h 32"/>
                <a:gd name="T54" fmla="*/ 18 w 30"/>
                <a:gd name="T55" fmla="*/ 28 h 32"/>
                <a:gd name="T56" fmla="*/ 19 w 30"/>
                <a:gd name="T57" fmla="*/ 30 h 32"/>
                <a:gd name="T58" fmla="*/ 22 w 30"/>
                <a:gd name="T59" fmla="*/ 30 h 32"/>
                <a:gd name="T60" fmla="*/ 22 w 30"/>
                <a:gd name="T61" fmla="*/ 32 h 32"/>
                <a:gd name="T62" fmla="*/ 15 w 30"/>
                <a:gd name="T63" fmla="*/ 32 h 32"/>
                <a:gd name="T64" fmla="*/ 7 w 30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2">
                  <a:moveTo>
                    <a:pt x="7" y="32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8"/>
                    <a:pt x="11" y="26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1" y="6"/>
                    <a:pt x="11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5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4" y="0"/>
                  </a:cubicBezTo>
                  <a:cubicBezTo>
                    <a:pt x="19" y="0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5"/>
                    <a:pt x="29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7" y="4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5" y="3"/>
                    <a:pt x="23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4"/>
                    <a:pt x="18" y="27"/>
                    <a:pt x="18" y="28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20" y="30"/>
                    <a:pt x="22" y="3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18" y="32"/>
                    <a:pt x="15" y="32"/>
                  </a:cubicBezTo>
                  <a:cubicBezTo>
                    <a:pt x="12" y="32"/>
                    <a:pt x="9" y="32"/>
                    <a:pt x="7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8299450" y="2217738"/>
              <a:ext cx="134938" cy="127000"/>
            </a:xfrm>
            <a:custGeom>
              <a:avLst/>
              <a:gdLst>
                <a:gd name="T0" fmla="*/ 18 w 36"/>
                <a:gd name="T1" fmla="*/ 34 h 34"/>
                <a:gd name="T2" fmla="*/ 4 w 36"/>
                <a:gd name="T3" fmla="*/ 29 h 34"/>
                <a:gd name="T4" fmla="*/ 0 w 36"/>
                <a:gd name="T5" fmla="*/ 17 h 34"/>
                <a:gd name="T6" fmla="*/ 2 w 36"/>
                <a:gd name="T7" fmla="*/ 8 h 34"/>
                <a:gd name="T8" fmla="*/ 8 w 36"/>
                <a:gd name="T9" fmla="*/ 2 h 34"/>
                <a:gd name="T10" fmla="*/ 18 w 36"/>
                <a:gd name="T11" fmla="*/ 0 h 34"/>
                <a:gd name="T12" fmla="*/ 28 w 36"/>
                <a:gd name="T13" fmla="*/ 2 h 34"/>
                <a:gd name="T14" fmla="*/ 34 w 36"/>
                <a:gd name="T15" fmla="*/ 8 h 34"/>
                <a:gd name="T16" fmla="*/ 36 w 36"/>
                <a:gd name="T17" fmla="*/ 16 h 34"/>
                <a:gd name="T18" fmla="*/ 34 w 36"/>
                <a:gd name="T19" fmla="*/ 25 h 34"/>
                <a:gd name="T20" fmla="*/ 27 w 36"/>
                <a:gd name="T21" fmla="*/ 32 h 34"/>
                <a:gd name="T22" fmla="*/ 18 w 36"/>
                <a:gd name="T23" fmla="*/ 34 h 34"/>
                <a:gd name="T24" fmla="*/ 19 w 36"/>
                <a:gd name="T25" fmla="*/ 31 h 34"/>
                <a:gd name="T26" fmla="*/ 26 w 36"/>
                <a:gd name="T27" fmla="*/ 28 h 34"/>
                <a:gd name="T28" fmla="*/ 29 w 36"/>
                <a:gd name="T29" fmla="*/ 17 h 34"/>
                <a:gd name="T30" fmla="*/ 26 w 36"/>
                <a:gd name="T31" fmla="*/ 6 h 34"/>
                <a:gd name="T32" fmla="*/ 18 w 36"/>
                <a:gd name="T33" fmla="*/ 3 h 34"/>
                <a:gd name="T34" fmla="*/ 10 w 36"/>
                <a:gd name="T35" fmla="*/ 6 h 34"/>
                <a:gd name="T36" fmla="*/ 7 w 36"/>
                <a:gd name="T37" fmla="*/ 16 h 34"/>
                <a:gd name="T38" fmla="*/ 8 w 36"/>
                <a:gd name="T39" fmla="*/ 25 h 34"/>
                <a:gd name="T40" fmla="*/ 12 w 36"/>
                <a:gd name="T41" fmla="*/ 30 h 34"/>
                <a:gd name="T42" fmla="*/ 19 w 36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4">
                  <a:moveTo>
                    <a:pt x="18" y="34"/>
                  </a:moveTo>
                  <a:cubicBezTo>
                    <a:pt x="12" y="34"/>
                    <a:pt x="7" y="32"/>
                    <a:pt x="4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4"/>
                    <a:pt x="0" y="11"/>
                    <a:pt x="2" y="8"/>
                  </a:cubicBezTo>
                  <a:cubicBezTo>
                    <a:pt x="3" y="6"/>
                    <a:pt x="6" y="4"/>
                    <a:pt x="8" y="2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2" y="0"/>
                    <a:pt x="26" y="1"/>
                    <a:pt x="28" y="2"/>
                  </a:cubicBezTo>
                  <a:cubicBezTo>
                    <a:pt x="31" y="4"/>
                    <a:pt x="33" y="5"/>
                    <a:pt x="34" y="8"/>
                  </a:cubicBezTo>
                  <a:cubicBezTo>
                    <a:pt x="35" y="10"/>
                    <a:pt x="36" y="13"/>
                    <a:pt x="36" y="16"/>
                  </a:cubicBezTo>
                  <a:cubicBezTo>
                    <a:pt x="36" y="20"/>
                    <a:pt x="35" y="23"/>
                    <a:pt x="34" y="25"/>
                  </a:cubicBezTo>
                  <a:cubicBezTo>
                    <a:pt x="32" y="28"/>
                    <a:pt x="30" y="30"/>
                    <a:pt x="27" y="32"/>
                  </a:cubicBezTo>
                  <a:cubicBezTo>
                    <a:pt x="25" y="33"/>
                    <a:pt x="21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4" y="30"/>
                    <a:pt x="26" y="28"/>
                  </a:cubicBezTo>
                  <a:cubicBezTo>
                    <a:pt x="28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8" y="8"/>
                    <a:pt x="7" y="12"/>
                    <a:pt x="7" y="16"/>
                  </a:cubicBezTo>
                  <a:cubicBezTo>
                    <a:pt x="7" y="20"/>
                    <a:pt x="7" y="22"/>
                    <a:pt x="8" y="25"/>
                  </a:cubicBezTo>
                  <a:cubicBezTo>
                    <a:pt x="9" y="27"/>
                    <a:pt x="11" y="29"/>
                    <a:pt x="12" y="30"/>
                  </a:cubicBezTo>
                  <a:cubicBezTo>
                    <a:pt x="14" y="31"/>
                    <a:pt x="16" y="31"/>
                    <a:pt x="19" y="3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8448675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2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558213" y="2220913"/>
              <a:ext cx="93663" cy="120650"/>
            </a:xfrm>
            <a:custGeom>
              <a:avLst/>
              <a:gdLst>
                <a:gd name="T0" fmla="*/ 0 w 25"/>
                <a:gd name="T1" fmla="*/ 32 h 32"/>
                <a:gd name="T2" fmla="*/ 0 w 25"/>
                <a:gd name="T3" fmla="*/ 30 h 32"/>
                <a:gd name="T4" fmla="*/ 3 w 25"/>
                <a:gd name="T5" fmla="*/ 30 h 32"/>
                <a:gd name="T6" fmla="*/ 4 w 25"/>
                <a:gd name="T7" fmla="*/ 30 h 32"/>
                <a:gd name="T8" fmla="*/ 4 w 25"/>
                <a:gd name="T9" fmla="*/ 29 h 32"/>
                <a:gd name="T10" fmla="*/ 4 w 25"/>
                <a:gd name="T11" fmla="*/ 25 h 32"/>
                <a:gd name="T12" fmla="*/ 4 w 25"/>
                <a:gd name="T13" fmla="*/ 18 h 32"/>
                <a:gd name="T14" fmla="*/ 4 w 25"/>
                <a:gd name="T15" fmla="*/ 7 h 32"/>
                <a:gd name="T16" fmla="*/ 4 w 25"/>
                <a:gd name="T17" fmla="*/ 2 h 32"/>
                <a:gd name="T18" fmla="*/ 0 w 25"/>
                <a:gd name="T19" fmla="*/ 2 h 32"/>
                <a:gd name="T20" fmla="*/ 0 w 25"/>
                <a:gd name="T21" fmla="*/ 0 h 32"/>
                <a:gd name="T22" fmla="*/ 7 w 25"/>
                <a:gd name="T23" fmla="*/ 0 h 32"/>
                <a:gd name="T24" fmla="*/ 16 w 25"/>
                <a:gd name="T25" fmla="*/ 0 h 32"/>
                <a:gd name="T26" fmla="*/ 22 w 25"/>
                <a:gd name="T27" fmla="*/ 0 h 32"/>
                <a:gd name="T28" fmla="*/ 24 w 25"/>
                <a:gd name="T29" fmla="*/ 0 h 32"/>
                <a:gd name="T30" fmla="*/ 25 w 25"/>
                <a:gd name="T31" fmla="*/ 0 h 32"/>
                <a:gd name="T32" fmla="*/ 24 w 25"/>
                <a:gd name="T33" fmla="*/ 7 h 32"/>
                <a:gd name="T34" fmla="*/ 22 w 25"/>
                <a:gd name="T35" fmla="*/ 7 h 32"/>
                <a:gd name="T36" fmla="*/ 22 w 25"/>
                <a:gd name="T37" fmla="*/ 3 h 32"/>
                <a:gd name="T38" fmla="*/ 20 w 25"/>
                <a:gd name="T39" fmla="*/ 3 h 32"/>
                <a:gd name="T40" fmla="*/ 16 w 25"/>
                <a:gd name="T41" fmla="*/ 2 h 32"/>
                <a:gd name="T42" fmla="*/ 11 w 25"/>
                <a:gd name="T43" fmla="*/ 3 h 32"/>
                <a:gd name="T44" fmla="*/ 11 w 25"/>
                <a:gd name="T45" fmla="*/ 15 h 32"/>
                <a:gd name="T46" fmla="*/ 11 w 25"/>
                <a:gd name="T47" fmla="*/ 23 h 32"/>
                <a:gd name="T48" fmla="*/ 11 w 25"/>
                <a:gd name="T49" fmla="*/ 29 h 32"/>
                <a:gd name="T50" fmla="*/ 12 w 25"/>
                <a:gd name="T51" fmla="*/ 30 h 32"/>
                <a:gd name="T52" fmla="*/ 16 w 25"/>
                <a:gd name="T53" fmla="*/ 30 h 32"/>
                <a:gd name="T54" fmla="*/ 16 w 25"/>
                <a:gd name="T55" fmla="*/ 32 h 32"/>
                <a:gd name="T56" fmla="*/ 9 w 25"/>
                <a:gd name="T57" fmla="*/ 32 h 32"/>
                <a:gd name="T58" fmla="*/ 0 w 25"/>
                <a:gd name="T5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8"/>
                    <a:pt x="4" y="25"/>
                  </a:cubicBezTo>
                  <a:cubicBezTo>
                    <a:pt x="4" y="23"/>
                    <a:pt x="4" y="21"/>
                    <a:pt x="4" y="18"/>
                  </a:cubicBezTo>
                  <a:cubicBezTo>
                    <a:pt x="4" y="13"/>
                    <a:pt x="4" y="9"/>
                    <a:pt x="4" y="7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5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4" y="2"/>
                    <a:pt x="13" y="3"/>
                    <a:pt x="11" y="3"/>
                  </a:cubicBezTo>
                  <a:cubicBezTo>
                    <a:pt x="11" y="6"/>
                    <a:pt x="11" y="10"/>
                    <a:pt x="11" y="15"/>
                  </a:cubicBezTo>
                  <a:cubicBezTo>
                    <a:pt x="11" y="17"/>
                    <a:pt x="11" y="20"/>
                    <a:pt x="11" y="23"/>
                  </a:cubicBezTo>
                  <a:cubicBezTo>
                    <a:pt x="11" y="27"/>
                    <a:pt x="11" y="29"/>
                    <a:pt x="11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2"/>
                    <a:pt x="11" y="32"/>
                    <a:pt x="9" y="32"/>
                  </a:cubicBezTo>
                  <a:cubicBezTo>
                    <a:pt x="7" y="32"/>
                    <a:pt x="4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7650163" y="2381250"/>
              <a:ext cx="66675" cy="79375"/>
            </a:xfrm>
            <a:custGeom>
              <a:avLst/>
              <a:gdLst>
                <a:gd name="T0" fmla="*/ 0 w 18"/>
                <a:gd name="T1" fmla="*/ 21 h 21"/>
                <a:gd name="T2" fmla="*/ 0 w 18"/>
                <a:gd name="T3" fmla="*/ 20 h 21"/>
                <a:gd name="T4" fmla="*/ 2 w 18"/>
                <a:gd name="T5" fmla="*/ 20 h 21"/>
                <a:gd name="T6" fmla="*/ 3 w 18"/>
                <a:gd name="T7" fmla="*/ 19 h 21"/>
                <a:gd name="T8" fmla="*/ 3 w 18"/>
                <a:gd name="T9" fmla="*/ 16 h 21"/>
                <a:gd name="T10" fmla="*/ 3 w 18"/>
                <a:gd name="T11" fmla="*/ 11 h 21"/>
                <a:gd name="T12" fmla="*/ 3 w 18"/>
                <a:gd name="T13" fmla="*/ 4 h 21"/>
                <a:gd name="T14" fmla="*/ 3 w 18"/>
                <a:gd name="T15" fmla="*/ 1 h 21"/>
                <a:gd name="T16" fmla="*/ 1 w 18"/>
                <a:gd name="T17" fmla="*/ 1 h 21"/>
                <a:gd name="T18" fmla="*/ 0 w 18"/>
                <a:gd name="T19" fmla="*/ 1 h 21"/>
                <a:gd name="T20" fmla="*/ 0 w 18"/>
                <a:gd name="T21" fmla="*/ 0 h 21"/>
                <a:gd name="T22" fmla="*/ 2 w 18"/>
                <a:gd name="T23" fmla="*/ 0 h 21"/>
                <a:gd name="T24" fmla="*/ 5 w 18"/>
                <a:gd name="T25" fmla="*/ 0 h 21"/>
                <a:gd name="T26" fmla="*/ 9 w 18"/>
                <a:gd name="T27" fmla="*/ 0 h 21"/>
                <a:gd name="T28" fmla="*/ 11 w 18"/>
                <a:gd name="T29" fmla="*/ 0 h 21"/>
                <a:gd name="T30" fmla="*/ 16 w 18"/>
                <a:gd name="T31" fmla="*/ 0 h 21"/>
                <a:gd name="T32" fmla="*/ 18 w 18"/>
                <a:gd name="T33" fmla="*/ 2 h 21"/>
                <a:gd name="T34" fmla="*/ 18 w 18"/>
                <a:gd name="T35" fmla="*/ 4 h 21"/>
                <a:gd name="T36" fmla="*/ 16 w 18"/>
                <a:gd name="T37" fmla="*/ 9 h 21"/>
                <a:gd name="T38" fmla="*/ 11 w 18"/>
                <a:gd name="T39" fmla="*/ 11 h 21"/>
                <a:gd name="T40" fmla="*/ 10 w 18"/>
                <a:gd name="T41" fmla="*/ 11 h 21"/>
                <a:gd name="T42" fmla="*/ 9 w 18"/>
                <a:gd name="T43" fmla="*/ 11 h 21"/>
                <a:gd name="T44" fmla="*/ 9 w 18"/>
                <a:gd name="T45" fmla="*/ 10 h 21"/>
                <a:gd name="T46" fmla="*/ 9 w 18"/>
                <a:gd name="T47" fmla="*/ 9 h 21"/>
                <a:gd name="T48" fmla="*/ 10 w 18"/>
                <a:gd name="T49" fmla="*/ 10 h 21"/>
                <a:gd name="T50" fmla="*/ 10 w 18"/>
                <a:gd name="T51" fmla="*/ 10 h 21"/>
                <a:gd name="T52" fmla="*/ 13 w 18"/>
                <a:gd name="T53" fmla="*/ 9 h 21"/>
                <a:gd name="T54" fmla="*/ 14 w 18"/>
                <a:gd name="T55" fmla="*/ 6 h 21"/>
                <a:gd name="T56" fmla="*/ 13 w 18"/>
                <a:gd name="T57" fmla="*/ 2 h 21"/>
                <a:gd name="T58" fmla="*/ 10 w 18"/>
                <a:gd name="T59" fmla="*/ 1 h 21"/>
                <a:gd name="T60" fmla="*/ 8 w 18"/>
                <a:gd name="T61" fmla="*/ 1 h 21"/>
                <a:gd name="T62" fmla="*/ 8 w 18"/>
                <a:gd name="T63" fmla="*/ 10 h 21"/>
                <a:gd name="T64" fmla="*/ 8 w 18"/>
                <a:gd name="T65" fmla="*/ 17 h 21"/>
                <a:gd name="T66" fmla="*/ 8 w 18"/>
                <a:gd name="T67" fmla="*/ 19 h 21"/>
                <a:gd name="T68" fmla="*/ 8 w 18"/>
                <a:gd name="T69" fmla="*/ 20 h 21"/>
                <a:gd name="T70" fmla="*/ 11 w 18"/>
                <a:gd name="T71" fmla="*/ 20 h 21"/>
                <a:gd name="T72" fmla="*/ 11 w 18"/>
                <a:gd name="T73" fmla="*/ 21 h 21"/>
                <a:gd name="T74" fmla="*/ 6 w 18"/>
                <a:gd name="T75" fmla="*/ 21 h 21"/>
                <a:gd name="T76" fmla="*/ 0 w 18"/>
                <a:gd name="T7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6"/>
                  </a:cubicBezTo>
                  <a:cubicBezTo>
                    <a:pt x="3" y="14"/>
                    <a:pt x="3" y="13"/>
                    <a:pt x="3" y="11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8" y="6"/>
                    <a:pt x="18" y="8"/>
                    <a:pt x="16" y="9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4"/>
                    <a:pt x="13" y="3"/>
                    <a:pt x="13" y="2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5"/>
                    <a:pt x="8" y="7"/>
                    <a:pt x="8" y="10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1"/>
                    <a:pt x="7" y="21"/>
                    <a:pt x="6" y="21"/>
                  </a:cubicBezTo>
                  <a:cubicBezTo>
                    <a:pt x="6" y="21"/>
                    <a:pt x="4" y="21"/>
                    <a:pt x="0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7724775" y="2378075"/>
              <a:ext cx="90488" cy="85725"/>
            </a:xfrm>
            <a:custGeom>
              <a:avLst/>
              <a:gdLst>
                <a:gd name="T0" fmla="*/ 12 w 24"/>
                <a:gd name="T1" fmla="*/ 23 h 23"/>
                <a:gd name="T2" fmla="*/ 3 w 24"/>
                <a:gd name="T3" fmla="*/ 20 h 23"/>
                <a:gd name="T4" fmla="*/ 0 w 24"/>
                <a:gd name="T5" fmla="*/ 12 h 23"/>
                <a:gd name="T6" fmla="*/ 1 w 24"/>
                <a:gd name="T7" fmla="*/ 6 h 23"/>
                <a:gd name="T8" fmla="*/ 6 w 24"/>
                <a:gd name="T9" fmla="*/ 2 h 23"/>
                <a:gd name="T10" fmla="*/ 12 w 24"/>
                <a:gd name="T11" fmla="*/ 0 h 23"/>
                <a:gd name="T12" fmla="*/ 19 w 24"/>
                <a:gd name="T13" fmla="*/ 2 h 23"/>
                <a:gd name="T14" fmla="*/ 23 w 24"/>
                <a:gd name="T15" fmla="*/ 5 h 23"/>
                <a:gd name="T16" fmla="*/ 24 w 24"/>
                <a:gd name="T17" fmla="*/ 11 h 23"/>
                <a:gd name="T18" fmla="*/ 23 w 24"/>
                <a:gd name="T19" fmla="*/ 17 h 23"/>
                <a:gd name="T20" fmla="*/ 18 w 24"/>
                <a:gd name="T21" fmla="*/ 21 h 23"/>
                <a:gd name="T22" fmla="*/ 12 w 24"/>
                <a:gd name="T23" fmla="*/ 23 h 23"/>
                <a:gd name="T24" fmla="*/ 13 w 24"/>
                <a:gd name="T25" fmla="*/ 21 h 23"/>
                <a:gd name="T26" fmla="*/ 18 w 24"/>
                <a:gd name="T27" fmla="*/ 19 h 23"/>
                <a:gd name="T28" fmla="*/ 19 w 24"/>
                <a:gd name="T29" fmla="*/ 12 h 23"/>
                <a:gd name="T30" fmla="*/ 17 w 24"/>
                <a:gd name="T31" fmla="*/ 4 h 23"/>
                <a:gd name="T32" fmla="*/ 12 w 24"/>
                <a:gd name="T33" fmla="*/ 2 h 23"/>
                <a:gd name="T34" fmla="*/ 7 w 24"/>
                <a:gd name="T35" fmla="*/ 4 h 23"/>
                <a:gd name="T36" fmla="*/ 5 w 24"/>
                <a:gd name="T37" fmla="*/ 11 h 23"/>
                <a:gd name="T38" fmla="*/ 6 w 24"/>
                <a:gd name="T39" fmla="*/ 17 h 23"/>
                <a:gd name="T40" fmla="*/ 8 w 24"/>
                <a:gd name="T41" fmla="*/ 20 h 23"/>
                <a:gd name="T42" fmla="*/ 13 w 24"/>
                <a:gd name="T4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8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2" y="4"/>
                    <a:pt x="4" y="3"/>
                    <a:pt x="6" y="2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1" y="2"/>
                    <a:pt x="22" y="4"/>
                    <a:pt x="23" y="5"/>
                  </a:cubicBezTo>
                  <a:cubicBezTo>
                    <a:pt x="24" y="7"/>
                    <a:pt x="24" y="9"/>
                    <a:pt x="24" y="11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7" y="22"/>
                    <a:pt x="14" y="23"/>
                    <a:pt x="12" y="23"/>
                  </a:cubicBezTo>
                  <a:close/>
                  <a:moveTo>
                    <a:pt x="13" y="21"/>
                  </a:moveTo>
                  <a:cubicBezTo>
                    <a:pt x="15" y="21"/>
                    <a:pt x="16" y="20"/>
                    <a:pt x="18" y="19"/>
                  </a:cubicBezTo>
                  <a:cubicBezTo>
                    <a:pt x="19" y="17"/>
                    <a:pt x="19" y="15"/>
                    <a:pt x="19" y="12"/>
                  </a:cubicBezTo>
                  <a:cubicBezTo>
                    <a:pt x="19" y="8"/>
                    <a:pt x="19" y="6"/>
                    <a:pt x="17" y="4"/>
                  </a:cubicBezTo>
                  <a:cubicBezTo>
                    <a:pt x="16" y="3"/>
                    <a:pt x="14" y="2"/>
                    <a:pt x="12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3"/>
                    <a:pt x="5" y="15"/>
                    <a:pt x="6" y="17"/>
                  </a:cubicBezTo>
                  <a:cubicBezTo>
                    <a:pt x="7" y="18"/>
                    <a:pt x="7" y="19"/>
                    <a:pt x="8" y="20"/>
                  </a:cubicBezTo>
                  <a:cubicBezTo>
                    <a:pt x="9" y="21"/>
                    <a:pt x="11" y="21"/>
                    <a:pt x="13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7826375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6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0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20" y="20"/>
                    <a:pt x="20" y="21"/>
                  </a:cubicBezTo>
                  <a:cubicBezTo>
                    <a:pt x="19" y="22"/>
                    <a:pt x="18" y="22"/>
                    <a:pt x="16" y="22"/>
                  </a:cubicBezTo>
                  <a:cubicBezTo>
                    <a:pt x="15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0" y="3"/>
                    <a:pt x="20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5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7912100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7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1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6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6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7999413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6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8099425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5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5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8835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D7BE30-91FE-4DC2-86B4-4B2BBC292C7D}" type="datetimeFigureOut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EEA5-DAF0-4817-B250-CBDE3FA6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786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марки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351064" y="2200051"/>
            <a:ext cx="2684237" cy="729385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600"/>
              </a:spcBef>
              <a:defRPr sz="1600"/>
            </a:lvl1pPr>
            <a:lvl2pPr defTabSz="900112">
              <a:lnSpc>
                <a:spcPts val="2000"/>
              </a:lnSpc>
              <a:spcBef>
                <a:spcPts val="600"/>
              </a:spcBef>
              <a:defRPr sz="1600"/>
            </a:lvl2pPr>
            <a:lvl3pPr defTabSz="900112">
              <a:lnSpc>
                <a:spcPts val="2000"/>
              </a:lnSpc>
              <a:spcBef>
                <a:spcPts val="600"/>
              </a:spcBef>
              <a:defRPr sz="1600"/>
            </a:lvl3pPr>
            <a:lvl4pPr defTabSz="900112">
              <a:lnSpc>
                <a:spcPts val="2000"/>
              </a:lnSpc>
              <a:spcBef>
                <a:spcPts val="600"/>
              </a:spcBef>
              <a:defRPr sz="1600"/>
            </a:lvl4pPr>
            <a:lvl5pPr defTabSz="900112">
              <a:lnSpc>
                <a:spcPts val="2000"/>
              </a:lnSpc>
              <a:spcBef>
                <a:spcPts val="60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360000" y="1044000"/>
            <a:ext cx="8428402" cy="1156050"/>
          </a:xfrm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93167593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2250532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49" name="think-cell Slide" r:id="rId3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80D6FC-3FD0-DC46-BFD0-6C4B82937319}" type="datetime1">
              <a:rPr lang="ru-RU" smtClean="0"/>
              <a:pPr/>
              <a:t>31.01.2023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564B-FA7E-4455-BF96-7CE11FC5E6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3852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_цвет 2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355601" y="3103564"/>
            <a:ext cx="4127500" cy="2979736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1pPr>
            <a:lvl2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2pPr>
            <a:lvl3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3pPr>
            <a:lvl4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4pPr>
            <a:lvl5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2000">
                <a:solidFill>
                  <a:srgbClr val="FFFFFF"/>
                </a:solidFill>
              </a:rPr>
              <a:t>Образец текста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ru-RU" sz="2000">
                <a:solidFill>
                  <a:srgbClr val="FFFFFF"/>
                </a:solidFill>
              </a:rPr>
              <a:t>Второй уровень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ru-RU" sz="2000">
                <a:solidFill>
                  <a:srgbClr val="FFFFFF"/>
                </a:solidFill>
              </a:rPr>
              <a:t>Третий уровень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ru-RU" sz="2000">
                <a:solidFill>
                  <a:srgbClr val="FFFFFF"/>
                </a:solidFill>
              </a:rPr>
              <a:t>Четвертый уровень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ru-RU" sz="2000">
                <a:solidFill>
                  <a:srgbClr val="FFFFFF"/>
                </a:solidFill>
              </a:rPr>
              <a:t>Пятый уровень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4" name="Picture 2" descr="https://dl27.photosklad.net/20121010/db9ca503433fb984ae75a51263f95199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998"/>
          <a:stretch/>
        </p:blipFill>
        <p:spPr bwMode="auto">
          <a:xfrm>
            <a:off x="0" y="-2965"/>
            <a:ext cx="9144000" cy="687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90728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ый слайд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297" name="think-cell Slide" r:id="rId3" imgW="360" imgH="360" progId="">
              <p:embed/>
            </p:oleObj>
          </a:graphicData>
        </a:graphic>
      </p:graphicFrame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359999" y="2262189"/>
            <a:ext cx="5558202" cy="2903536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8744857" y="339725"/>
            <a:ext cx="70532" cy="153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  <a:endParaRPr dirty="0"/>
          </a:p>
        </p:txBody>
      </p:sp>
      <p:sp>
        <p:nvSpPr>
          <p:cNvPr id="4" name="Shape 106"/>
          <p:cNvSpPr>
            <a:spLocks noGrp="1"/>
          </p:cNvSpPr>
          <p:nvPr>
            <p:ph type="body" idx="10" hasCustomPrompt="1"/>
          </p:nvPr>
        </p:nvSpPr>
        <p:spPr>
          <a:xfrm>
            <a:off x="6218767" y="258184"/>
            <a:ext cx="2341033" cy="316970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 dirty="0"/>
              <a:t>Body Level One</a:t>
            </a:r>
          </a:p>
        </p:txBody>
      </p:sp>
    </p:spTree>
    <p:extLst>
      <p:ext uri="{BB962C8B-B14F-4D97-AF65-F5344CB8AC3E}">
        <p14:creationId xmlns:p14="http://schemas.microsoft.com/office/powerpoint/2010/main" xmlns="" val="292086722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/>
          </p:cNvGraphicFramePr>
          <p:nvPr userDrawn="1"/>
        </p:nvGraphicFramePr>
        <p:xfrm>
          <a:off x="1621" y="1621"/>
          <a:ext cx="1619" cy="1619"/>
        </p:xfrm>
        <a:graphic>
          <a:graphicData uri="http://schemas.openxmlformats.org/presentationml/2006/ole">
            <p:oleObj spid="_x0000_s13321" name="think-cell Slide" r:id="rId3" imgW="360" imgH="360" progId="">
              <p:embed/>
            </p:oleObj>
          </a:graphicData>
        </a:graphic>
      </p:graphicFrame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95193" y="216788"/>
            <a:ext cx="8753617" cy="3768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78478" y="6574329"/>
            <a:ext cx="8027282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 lang="ru-RU" sz="918" smtClean="0">
                <a:solidFill>
                  <a:schemeClr val="accent6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ern="0" dirty="0">
                <a:solidFill>
                  <a:srgbClr val="F79646"/>
                </a:solidFill>
                <a:latin typeface="Verdana"/>
                <a:cs typeface="Verdana"/>
                <a:sym typeface="Verdana"/>
              </a:rPr>
              <a:t>Источник: Анализ направления стратегических исследований ГК "</a:t>
            </a:r>
            <a:r>
              <a:rPr kern="0" dirty="0" err="1">
                <a:solidFill>
                  <a:srgbClr val="F79646"/>
                </a:solidFill>
                <a:latin typeface="Verdana"/>
                <a:cs typeface="Verdana"/>
                <a:sym typeface="Verdana"/>
              </a:rPr>
              <a:t>Ростех</a:t>
            </a:r>
            <a:r>
              <a:rPr kern="0" dirty="0">
                <a:solidFill>
                  <a:srgbClr val="F79646"/>
                </a:solidFill>
                <a:latin typeface="Verdana"/>
                <a:cs typeface="Verdana"/>
                <a:sym typeface="Verdana"/>
              </a:rPr>
              <a:t>"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8478" y="6410319"/>
            <a:ext cx="8298782" cy="144126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>
            <a:spAutoFit/>
          </a:bodyPr>
          <a:lstStyle>
            <a:lvl1pPr>
              <a:defRPr lang="ru-RU" sz="918" baseline="0" smtClean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marL="106902" indent="-106902" defTabSz="913526"/>
            <a:r>
              <a:rPr kern="0">
                <a:solidFill>
                  <a:srgbClr val="F79646"/>
                </a:solidFill>
                <a:cs typeface="Verdana"/>
                <a:sym typeface="Verdana"/>
              </a:rPr>
              <a:t>1 Сноска</a:t>
            </a:r>
            <a:endParaRPr kern="0" dirty="0">
              <a:solidFill>
                <a:srgbClr val="F79646"/>
              </a:solidFill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18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580DFD-2A48-4CD1-9AB9-7ABB4C32F870}" type="datetimeFigureOut">
              <a:rPr lang="ru-RU" kern="0" smtClean="0">
                <a:solidFill>
                  <a:sysClr val="windowText" lastClr="000000"/>
                </a:solidFill>
                <a:latin typeface="Verdana"/>
                <a:ea typeface="Verdana"/>
                <a:cs typeface="Verdana"/>
                <a:sym typeface="Verdana"/>
              </a:rPr>
              <a:pPr/>
              <a:t>31.01.2023</a:t>
            </a:fld>
            <a:endParaRPr lang="ru-RU" kern="0">
              <a:solidFill>
                <a:sysClr val="windowText" lastClr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kern="0">
              <a:solidFill>
                <a:sysClr val="windowText" lastClr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C179-B30E-49D0-9F68-E5B3526053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87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7755468" y="56221"/>
            <a:ext cx="1294829" cy="740703"/>
            <a:chOff x="7102475" y="1625600"/>
            <a:chExt cx="1549401" cy="838200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735888" y="1625600"/>
              <a:ext cx="169863" cy="550863"/>
            </a:xfrm>
            <a:custGeom>
              <a:avLst/>
              <a:gdLst>
                <a:gd name="T0" fmla="*/ 107 w 107"/>
                <a:gd name="T1" fmla="*/ 0 h 347"/>
                <a:gd name="T2" fmla="*/ 0 w 107"/>
                <a:gd name="T3" fmla="*/ 68 h 347"/>
                <a:gd name="T4" fmla="*/ 0 w 107"/>
                <a:gd name="T5" fmla="*/ 347 h 347"/>
                <a:gd name="T6" fmla="*/ 107 w 107"/>
                <a:gd name="T7" fmla="*/ 278 h 347"/>
                <a:gd name="T8" fmla="*/ 107 w 107"/>
                <a:gd name="T9" fmla="*/ 0 h 347"/>
                <a:gd name="T10" fmla="*/ 107 w 107"/>
                <a:gd name="T11" fmla="*/ 0 h 347"/>
                <a:gd name="T12" fmla="*/ 107 w 107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347">
                  <a:moveTo>
                    <a:pt x="107" y="0"/>
                  </a:moveTo>
                  <a:lnTo>
                    <a:pt x="0" y="68"/>
                  </a:lnTo>
                  <a:lnTo>
                    <a:pt x="0" y="347"/>
                  </a:lnTo>
                  <a:lnTo>
                    <a:pt x="107" y="278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939088" y="1625600"/>
              <a:ext cx="168275" cy="550863"/>
            </a:xfrm>
            <a:custGeom>
              <a:avLst/>
              <a:gdLst>
                <a:gd name="T0" fmla="*/ 0 w 106"/>
                <a:gd name="T1" fmla="*/ 0 h 347"/>
                <a:gd name="T2" fmla="*/ 106 w 106"/>
                <a:gd name="T3" fmla="*/ 68 h 347"/>
                <a:gd name="T4" fmla="*/ 106 w 106"/>
                <a:gd name="T5" fmla="*/ 347 h 347"/>
                <a:gd name="T6" fmla="*/ 0 w 106"/>
                <a:gd name="T7" fmla="*/ 278 h 347"/>
                <a:gd name="T8" fmla="*/ 0 w 106"/>
                <a:gd name="T9" fmla="*/ 0 h 347"/>
                <a:gd name="T10" fmla="*/ 0 w 106"/>
                <a:gd name="T11" fmla="*/ 0 h 347"/>
                <a:gd name="T12" fmla="*/ 0 w 106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7">
                  <a:moveTo>
                    <a:pt x="0" y="0"/>
                  </a:moveTo>
                  <a:lnTo>
                    <a:pt x="106" y="68"/>
                  </a:lnTo>
                  <a:lnTo>
                    <a:pt x="106" y="347"/>
                  </a:lnTo>
                  <a:lnTo>
                    <a:pt x="0" y="2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534275" y="1744663"/>
              <a:ext cx="168275" cy="333375"/>
            </a:xfrm>
            <a:custGeom>
              <a:avLst/>
              <a:gdLst>
                <a:gd name="T0" fmla="*/ 106 w 106"/>
                <a:gd name="T1" fmla="*/ 0 h 210"/>
                <a:gd name="T2" fmla="*/ 0 w 106"/>
                <a:gd name="T3" fmla="*/ 71 h 210"/>
                <a:gd name="T4" fmla="*/ 0 w 106"/>
                <a:gd name="T5" fmla="*/ 210 h 210"/>
                <a:gd name="T6" fmla="*/ 106 w 106"/>
                <a:gd name="T7" fmla="*/ 139 h 210"/>
                <a:gd name="T8" fmla="*/ 106 w 106"/>
                <a:gd name="T9" fmla="*/ 0 h 210"/>
                <a:gd name="T10" fmla="*/ 106 w 106"/>
                <a:gd name="T11" fmla="*/ 0 h 210"/>
                <a:gd name="T12" fmla="*/ 106 w 10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10">
                  <a:moveTo>
                    <a:pt x="106" y="0"/>
                  </a:moveTo>
                  <a:lnTo>
                    <a:pt x="0" y="71"/>
                  </a:lnTo>
                  <a:lnTo>
                    <a:pt x="0" y="210"/>
                  </a:lnTo>
                  <a:lnTo>
                    <a:pt x="106" y="139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8140700" y="1744663"/>
              <a:ext cx="169863" cy="333375"/>
            </a:xfrm>
            <a:custGeom>
              <a:avLst/>
              <a:gdLst>
                <a:gd name="T0" fmla="*/ 0 w 107"/>
                <a:gd name="T1" fmla="*/ 0 h 210"/>
                <a:gd name="T2" fmla="*/ 107 w 107"/>
                <a:gd name="T3" fmla="*/ 71 h 210"/>
                <a:gd name="T4" fmla="*/ 107 w 107"/>
                <a:gd name="T5" fmla="*/ 210 h 210"/>
                <a:gd name="T6" fmla="*/ 0 w 107"/>
                <a:gd name="T7" fmla="*/ 139 h 210"/>
                <a:gd name="T8" fmla="*/ 0 w 107"/>
                <a:gd name="T9" fmla="*/ 0 h 210"/>
                <a:gd name="T10" fmla="*/ 0 w 107"/>
                <a:gd name="T11" fmla="*/ 0 h 210"/>
                <a:gd name="T12" fmla="*/ 0 w 107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10">
                  <a:moveTo>
                    <a:pt x="0" y="0"/>
                  </a:moveTo>
                  <a:lnTo>
                    <a:pt x="107" y="71"/>
                  </a:lnTo>
                  <a:lnTo>
                    <a:pt x="107" y="210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7102475" y="2220913"/>
              <a:ext cx="168275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3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5 w 45"/>
                <a:gd name="T23" fmla="*/ 0 h 33"/>
                <a:gd name="T24" fmla="*/ 11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1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1 w 45"/>
                <a:gd name="T61" fmla="*/ 30 h 33"/>
                <a:gd name="T62" fmla="*/ 33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7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2"/>
                    <a:pt x="13" y="4"/>
                    <a:pt x="14" y="6"/>
                  </a:cubicBezTo>
                  <a:cubicBezTo>
                    <a:pt x="15" y="7"/>
                    <a:pt x="17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7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1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1" y="30"/>
                    <a:pt x="41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2" y="32"/>
                    <a:pt x="40" y="32"/>
                    <a:pt x="38" y="32"/>
                  </a:cubicBezTo>
                  <a:cubicBezTo>
                    <a:pt x="36" y="32"/>
                    <a:pt x="33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8" y="17"/>
                    <a:pt x="25" y="25"/>
                  </a:cubicBezTo>
                  <a:cubicBezTo>
                    <a:pt x="23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8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7281863" y="2220913"/>
              <a:ext cx="139700" cy="123825"/>
            </a:xfrm>
            <a:custGeom>
              <a:avLst/>
              <a:gdLst>
                <a:gd name="T0" fmla="*/ 37 w 37"/>
                <a:gd name="T1" fmla="*/ 0 h 33"/>
                <a:gd name="T2" fmla="*/ 37 w 37"/>
                <a:gd name="T3" fmla="*/ 2 h 33"/>
                <a:gd name="T4" fmla="*/ 33 w 37"/>
                <a:gd name="T5" fmla="*/ 2 h 33"/>
                <a:gd name="T6" fmla="*/ 33 w 37"/>
                <a:gd name="T7" fmla="*/ 13 h 33"/>
                <a:gd name="T8" fmla="*/ 33 w 37"/>
                <a:gd name="T9" fmla="*/ 27 h 33"/>
                <a:gd name="T10" fmla="*/ 34 w 37"/>
                <a:gd name="T11" fmla="*/ 30 h 33"/>
                <a:gd name="T12" fmla="*/ 37 w 37"/>
                <a:gd name="T13" fmla="*/ 30 h 33"/>
                <a:gd name="T14" fmla="*/ 37 w 37"/>
                <a:gd name="T15" fmla="*/ 32 h 33"/>
                <a:gd name="T16" fmla="*/ 36 w 37"/>
                <a:gd name="T17" fmla="*/ 32 h 33"/>
                <a:gd name="T18" fmla="*/ 30 w 37"/>
                <a:gd name="T19" fmla="*/ 32 h 33"/>
                <a:gd name="T20" fmla="*/ 22 w 37"/>
                <a:gd name="T21" fmla="*/ 32 h 33"/>
                <a:gd name="T22" fmla="*/ 22 w 37"/>
                <a:gd name="T23" fmla="*/ 30 h 33"/>
                <a:gd name="T24" fmla="*/ 26 w 37"/>
                <a:gd name="T25" fmla="*/ 30 h 33"/>
                <a:gd name="T26" fmla="*/ 26 w 37"/>
                <a:gd name="T27" fmla="*/ 22 h 33"/>
                <a:gd name="T28" fmla="*/ 26 w 37"/>
                <a:gd name="T29" fmla="*/ 9 h 33"/>
                <a:gd name="T30" fmla="*/ 26 w 37"/>
                <a:gd name="T31" fmla="*/ 5 h 33"/>
                <a:gd name="T32" fmla="*/ 23 w 37"/>
                <a:gd name="T33" fmla="*/ 10 h 33"/>
                <a:gd name="T34" fmla="*/ 14 w 37"/>
                <a:gd name="T35" fmla="*/ 25 h 33"/>
                <a:gd name="T36" fmla="*/ 8 w 37"/>
                <a:gd name="T37" fmla="*/ 32 h 33"/>
                <a:gd name="T38" fmla="*/ 4 w 37"/>
                <a:gd name="T39" fmla="*/ 33 h 33"/>
                <a:gd name="T40" fmla="*/ 4 w 37"/>
                <a:gd name="T41" fmla="*/ 33 h 33"/>
                <a:gd name="T42" fmla="*/ 4 w 37"/>
                <a:gd name="T43" fmla="*/ 14 h 33"/>
                <a:gd name="T44" fmla="*/ 4 w 37"/>
                <a:gd name="T45" fmla="*/ 2 h 33"/>
                <a:gd name="T46" fmla="*/ 0 w 37"/>
                <a:gd name="T47" fmla="*/ 2 h 33"/>
                <a:gd name="T48" fmla="*/ 0 w 37"/>
                <a:gd name="T49" fmla="*/ 0 h 33"/>
                <a:gd name="T50" fmla="*/ 7 w 37"/>
                <a:gd name="T51" fmla="*/ 0 h 33"/>
                <a:gd name="T52" fmla="*/ 15 w 37"/>
                <a:gd name="T53" fmla="*/ 0 h 33"/>
                <a:gd name="T54" fmla="*/ 15 w 37"/>
                <a:gd name="T55" fmla="*/ 2 h 33"/>
                <a:gd name="T56" fmla="*/ 11 w 37"/>
                <a:gd name="T57" fmla="*/ 2 h 33"/>
                <a:gd name="T58" fmla="*/ 11 w 37"/>
                <a:gd name="T59" fmla="*/ 13 h 33"/>
                <a:gd name="T60" fmla="*/ 11 w 37"/>
                <a:gd name="T61" fmla="*/ 25 h 33"/>
                <a:gd name="T62" fmla="*/ 14 w 37"/>
                <a:gd name="T63" fmla="*/ 20 h 33"/>
                <a:gd name="T64" fmla="*/ 26 w 37"/>
                <a:gd name="T65" fmla="*/ 0 h 33"/>
                <a:gd name="T66" fmla="*/ 29 w 37"/>
                <a:gd name="T67" fmla="*/ 0 h 33"/>
                <a:gd name="T68" fmla="*/ 37 w 37"/>
                <a:gd name="T6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3"/>
                    <a:pt x="33" y="6"/>
                    <a:pt x="33" y="13"/>
                  </a:cubicBezTo>
                  <a:cubicBezTo>
                    <a:pt x="33" y="20"/>
                    <a:pt x="33" y="25"/>
                    <a:pt x="33" y="27"/>
                  </a:cubicBezTo>
                  <a:cubicBezTo>
                    <a:pt x="33" y="28"/>
                    <a:pt x="33" y="29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9" y="32"/>
                    <a:pt x="26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6" y="30"/>
                  </a:cubicBezTo>
                  <a:cubicBezTo>
                    <a:pt x="26" y="29"/>
                    <a:pt x="26" y="27"/>
                    <a:pt x="26" y="2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7"/>
                    <a:pt x="26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8"/>
                    <a:pt x="16" y="23"/>
                    <a:pt x="14" y="25"/>
                  </a:cubicBezTo>
                  <a:cubicBezTo>
                    <a:pt x="12" y="28"/>
                    <a:pt x="10" y="30"/>
                    <a:pt x="8" y="32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0"/>
                    <a:pt x="4" y="24"/>
                    <a:pt x="4" y="14"/>
                  </a:cubicBezTo>
                  <a:cubicBezTo>
                    <a:pt x="4" y="7"/>
                    <a:pt x="4" y="3"/>
                    <a:pt x="4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1" y="3"/>
                    <a:pt x="11" y="6"/>
                    <a:pt x="11" y="13"/>
                  </a:cubicBezTo>
                  <a:cubicBezTo>
                    <a:pt x="11" y="14"/>
                    <a:pt x="11" y="18"/>
                    <a:pt x="11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3"/>
                    <a:pt x="23" y="6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0"/>
                    <a:pt x="37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7432675" y="2220913"/>
              <a:ext cx="138113" cy="120650"/>
            </a:xfrm>
            <a:custGeom>
              <a:avLst/>
              <a:gdLst>
                <a:gd name="T0" fmla="*/ 0 w 37"/>
                <a:gd name="T1" fmla="*/ 32 h 32"/>
                <a:gd name="T2" fmla="*/ 0 w 37"/>
                <a:gd name="T3" fmla="*/ 30 h 32"/>
                <a:gd name="T4" fmla="*/ 4 w 37"/>
                <a:gd name="T5" fmla="*/ 30 h 32"/>
                <a:gd name="T6" fmla="*/ 5 w 37"/>
                <a:gd name="T7" fmla="*/ 29 h 32"/>
                <a:gd name="T8" fmla="*/ 5 w 37"/>
                <a:gd name="T9" fmla="*/ 22 h 32"/>
                <a:gd name="T10" fmla="*/ 5 w 37"/>
                <a:gd name="T11" fmla="*/ 10 h 32"/>
                <a:gd name="T12" fmla="*/ 4 w 37"/>
                <a:gd name="T13" fmla="*/ 3 h 32"/>
                <a:gd name="T14" fmla="*/ 4 w 37"/>
                <a:gd name="T15" fmla="*/ 2 h 32"/>
                <a:gd name="T16" fmla="*/ 0 w 37"/>
                <a:gd name="T17" fmla="*/ 2 h 32"/>
                <a:gd name="T18" fmla="*/ 0 w 37"/>
                <a:gd name="T19" fmla="*/ 0 h 32"/>
                <a:gd name="T20" fmla="*/ 8 w 37"/>
                <a:gd name="T21" fmla="*/ 0 h 32"/>
                <a:gd name="T22" fmla="*/ 16 w 37"/>
                <a:gd name="T23" fmla="*/ 0 h 32"/>
                <a:gd name="T24" fmla="*/ 16 w 37"/>
                <a:gd name="T25" fmla="*/ 2 h 32"/>
                <a:gd name="T26" fmla="*/ 12 w 37"/>
                <a:gd name="T27" fmla="*/ 2 h 32"/>
                <a:gd name="T28" fmla="*/ 12 w 37"/>
                <a:gd name="T29" fmla="*/ 3 h 32"/>
                <a:gd name="T30" fmla="*/ 12 w 37"/>
                <a:gd name="T31" fmla="*/ 5 h 32"/>
                <a:gd name="T32" fmla="*/ 12 w 37"/>
                <a:gd name="T33" fmla="*/ 12 h 32"/>
                <a:gd name="T34" fmla="*/ 12 w 37"/>
                <a:gd name="T35" fmla="*/ 14 h 32"/>
                <a:gd name="T36" fmla="*/ 19 w 37"/>
                <a:gd name="T37" fmla="*/ 14 h 32"/>
                <a:gd name="T38" fmla="*/ 26 w 37"/>
                <a:gd name="T39" fmla="*/ 14 h 32"/>
                <a:gd name="T40" fmla="*/ 26 w 37"/>
                <a:gd name="T41" fmla="*/ 4 h 32"/>
                <a:gd name="T42" fmla="*/ 26 w 37"/>
                <a:gd name="T43" fmla="*/ 2 h 32"/>
                <a:gd name="T44" fmla="*/ 22 w 37"/>
                <a:gd name="T45" fmla="*/ 2 h 32"/>
                <a:gd name="T46" fmla="*/ 22 w 37"/>
                <a:gd name="T47" fmla="*/ 0 h 32"/>
                <a:gd name="T48" fmla="*/ 30 w 37"/>
                <a:gd name="T49" fmla="*/ 0 h 32"/>
                <a:gd name="T50" fmla="*/ 37 w 37"/>
                <a:gd name="T51" fmla="*/ 0 h 32"/>
                <a:gd name="T52" fmla="*/ 37 w 37"/>
                <a:gd name="T53" fmla="*/ 2 h 32"/>
                <a:gd name="T54" fmla="*/ 34 w 37"/>
                <a:gd name="T55" fmla="*/ 2 h 32"/>
                <a:gd name="T56" fmla="*/ 33 w 37"/>
                <a:gd name="T57" fmla="*/ 3 h 32"/>
                <a:gd name="T58" fmla="*/ 33 w 37"/>
                <a:gd name="T59" fmla="*/ 6 h 32"/>
                <a:gd name="T60" fmla="*/ 33 w 37"/>
                <a:gd name="T61" fmla="*/ 15 h 32"/>
                <a:gd name="T62" fmla="*/ 33 w 37"/>
                <a:gd name="T63" fmla="*/ 25 h 32"/>
                <a:gd name="T64" fmla="*/ 33 w 37"/>
                <a:gd name="T65" fmla="*/ 29 h 32"/>
                <a:gd name="T66" fmla="*/ 34 w 37"/>
                <a:gd name="T67" fmla="*/ 30 h 32"/>
                <a:gd name="T68" fmla="*/ 37 w 37"/>
                <a:gd name="T69" fmla="*/ 30 h 32"/>
                <a:gd name="T70" fmla="*/ 37 w 37"/>
                <a:gd name="T71" fmla="*/ 32 h 32"/>
                <a:gd name="T72" fmla="*/ 35 w 37"/>
                <a:gd name="T73" fmla="*/ 32 h 32"/>
                <a:gd name="T74" fmla="*/ 30 w 37"/>
                <a:gd name="T75" fmla="*/ 32 h 32"/>
                <a:gd name="T76" fmla="*/ 22 w 37"/>
                <a:gd name="T77" fmla="*/ 32 h 32"/>
                <a:gd name="T78" fmla="*/ 22 w 37"/>
                <a:gd name="T79" fmla="*/ 30 h 32"/>
                <a:gd name="T80" fmla="*/ 25 w 37"/>
                <a:gd name="T81" fmla="*/ 30 h 32"/>
                <a:gd name="T82" fmla="*/ 26 w 37"/>
                <a:gd name="T83" fmla="*/ 28 h 32"/>
                <a:gd name="T84" fmla="*/ 26 w 37"/>
                <a:gd name="T85" fmla="*/ 17 h 32"/>
                <a:gd name="T86" fmla="*/ 20 w 37"/>
                <a:gd name="T87" fmla="*/ 17 h 32"/>
                <a:gd name="T88" fmla="*/ 12 w 37"/>
                <a:gd name="T89" fmla="*/ 17 h 32"/>
                <a:gd name="T90" fmla="*/ 12 w 37"/>
                <a:gd name="T91" fmla="*/ 18 h 32"/>
                <a:gd name="T92" fmla="*/ 12 w 37"/>
                <a:gd name="T93" fmla="*/ 27 h 32"/>
                <a:gd name="T94" fmla="*/ 12 w 37"/>
                <a:gd name="T95" fmla="*/ 30 h 32"/>
                <a:gd name="T96" fmla="*/ 16 w 37"/>
                <a:gd name="T97" fmla="*/ 30 h 32"/>
                <a:gd name="T98" fmla="*/ 16 w 37"/>
                <a:gd name="T99" fmla="*/ 32 h 32"/>
                <a:gd name="T100" fmla="*/ 13 w 37"/>
                <a:gd name="T101" fmla="*/ 32 h 32"/>
                <a:gd name="T102" fmla="*/ 8 w 37"/>
                <a:gd name="T103" fmla="*/ 32 h 32"/>
                <a:gd name="T104" fmla="*/ 0 w 37"/>
                <a:gd name="T10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5" y="29"/>
                  </a:cubicBezTo>
                  <a:cubicBezTo>
                    <a:pt x="5" y="28"/>
                    <a:pt x="5" y="26"/>
                    <a:pt x="5" y="2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7"/>
                    <a:pt x="12" y="10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6" y="14"/>
                    <a:pt x="19" y="14"/>
                  </a:cubicBezTo>
                  <a:cubicBezTo>
                    <a:pt x="22" y="14"/>
                    <a:pt x="25" y="14"/>
                    <a:pt x="26" y="14"/>
                  </a:cubicBezTo>
                  <a:cubicBezTo>
                    <a:pt x="26" y="9"/>
                    <a:pt x="26" y="6"/>
                    <a:pt x="26" y="4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4" y="2"/>
                    <a:pt x="22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2" y="0"/>
                    <a:pt x="35" y="0"/>
                    <a:pt x="37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3" y="3"/>
                  </a:cubicBezTo>
                  <a:cubicBezTo>
                    <a:pt x="33" y="3"/>
                    <a:pt x="33" y="4"/>
                    <a:pt x="33" y="6"/>
                  </a:cubicBezTo>
                  <a:cubicBezTo>
                    <a:pt x="33" y="10"/>
                    <a:pt x="33" y="12"/>
                    <a:pt x="33" y="1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7"/>
                    <a:pt x="33" y="29"/>
                    <a:pt x="33" y="29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8" y="32"/>
                    <a:pt x="25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5" y="30"/>
                  </a:cubicBezTo>
                  <a:cubicBezTo>
                    <a:pt x="26" y="30"/>
                    <a:pt x="26" y="29"/>
                    <a:pt x="26" y="28"/>
                  </a:cubicBezTo>
                  <a:cubicBezTo>
                    <a:pt x="26" y="26"/>
                    <a:pt x="26" y="22"/>
                    <a:pt x="26" y="17"/>
                  </a:cubicBezTo>
                  <a:cubicBezTo>
                    <a:pt x="25" y="17"/>
                    <a:pt x="23" y="17"/>
                    <a:pt x="20" y="17"/>
                  </a:cubicBezTo>
                  <a:cubicBezTo>
                    <a:pt x="17" y="17"/>
                    <a:pt x="14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2"/>
                    <a:pt x="12" y="25"/>
                    <a:pt x="12" y="27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3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2"/>
                    <a:pt x="10" y="32"/>
                    <a:pt x="8" y="32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7586663" y="2220913"/>
              <a:ext cx="134938" cy="120650"/>
            </a:xfrm>
            <a:custGeom>
              <a:avLst/>
              <a:gdLst>
                <a:gd name="T0" fmla="*/ 36 w 36"/>
                <a:gd name="T1" fmla="*/ 2 h 32"/>
                <a:gd name="T2" fmla="*/ 33 w 36"/>
                <a:gd name="T3" fmla="*/ 2 h 32"/>
                <a:gd name="T4" fmla="*/ 32 w 36"/>
                <a:gd name="T5" fmla="*/ 13 h 32"/>
                <a:gd name="T6" fmla="*/ 32 w 36"/>
                <a:gd name="T7" fmla="*/ 19 h 32"/>
                <a:gd name="T8" fmla="*/ 32 w 36"/>
                <a:gd name="T9" fmla="*/ 26 h 32"/>
                <a:gd name="T10" fmla="*/ 32 w 36"/>
                <a:gd name="T11" fmla="*/ 29 h 32"/>
                <a:gd name="T12" fmla="*/ 33 w 36"/>
                <a:gd name="T13" fmla="*/ 30 h 32"/>
                <a:gd name="T14" fmla="*/ 33 w 36"/>
                <a:gd name="T15" fmla="*/ 30 h 32"/>
                <a:gd name="T16" fmla="*/ 36 w 36"/>
                <a:gd name="T17" fmla="*/ 30 h 32"/>
                <a:gd name="T18" fmla="*/ 36 w 36"/>
                <a:gd name="T19" fmla="*/ 32 h 32"/>
                <a:gd name="T20" fmla="*/ 34 w 36"/>
                <a:gd name="T21" fmla="*/ 32 h 32"/>
                <a:gd name="T22" fmla="*/ 29 w 36"/>
                <a:gd name="T23" fmla="*/ 32 h 32"/>
                <a:gd name="T24" fmla="*/ 21 w 36"/>
                <a:gd name="T25" fmla="*/ 32 h 32"/>
                <a:gd name="T26" fmla="*/ 21 w 36"/>
                <a:gd name="T27" fmla="*/ 30 h 32"/>
                <a:gd name="T28" fmla="*/ 25 w 36"/>
                <a:gd name="T29" fmla="*/ 30 h 32"/>
                <a:gd name="T30" fmla="*/ 25 w 36"/>
                <a:gd name="T31" fmla="*/ 26 h 32"/>
                <a:gd name="T32" fmla="*/ 25 w 36"/>
                <a:gd name="T33" fmla="*/ 11 h 32"/>
                <a:gd name="T34" fmla="*/ 25 w 36"/>
                <a:gd name="T35" fmla="*/ 3 h 32"/>
                <a:gd name="T36" fmla="*/ 22 w 36"/>
                <a:gd name="T37" fmla="*/ 2 h 32"/>
                <a:gd name="T38" fmla="*/ 21 w 36"/>
                <a:gd name="T39" fmla="*/ 2 h 32"/>
                <a:gd name="T40" fmla="*/ 15 w 36"/>
                <a:gd name="T41" fmla="*/ 2 h 32"/>
                <a:gd name="T42" fmla="*/ 11 w 36"/>
                <a:gd name="T43" fmla="*/ 3 h 32"/>
                <a:gd name="T44" fmla="*/ 11 w 36"/>
                <a:gd name="T45" fmla="*/ 6 h 32"/>
                <a:gd name="T46" fmla="*/ 11 w 36"/>
                <a:gd name="T47" fmla="*/ 12 h 32"/>
                <a:gd name="T48" fmla="*/ 11 w 36"/>
                <a:gd name="T49" fmla="*/ 27 h 32"/>
                <a:gd name="T50" fmla="*/ 11 w 36"/>
                <a:gd name="T51" fmla="*/ 30 h 32"/>
                <a:gd name="T52" fmla="*/ 15 w 36"/>
                <a:gd name="T53" fmla="*/ 30 h 32"/>
                <a:gd name="T54" fmla="*/ 15 w 36"/>
                <a:gd name="T55" fmla="*/ 32 h 32"/>
                <a:gd name="T56" fmla="*/ 14 w 36"/>
                <a:gd name="T57" fmla="*/ 32 h 32"/>
                <a:gd name="T58" fmla="*/ 8 w 36"/>
                <a:gd name="T59" fmla="*/ 32 h 32"/>
                <a:gd name="T60" fmla="*/ 0 w 36"/>
                <a:gd name="T61" fmla="*/ 32 h 32"/>
                <a:gd name="T62" fmla="*/ 0 w 36"/>
                <a:gd name="T63" fmla="*/ 30 h 32"/>
                <a:gd name="T64" fmla="*/ 3 w 36"/>
                <a:gd name="T65" fmla="*/ 30 h 32"/>
                <a:gd name="T66" fmla="*/ 4 w 36"/>
                <a:gd name="T67" fmla="*/ 29 h 32"/>
                <a:gd name="T68" fmla="*/ 4 w 36"/>
                <a:gd name="T69" fmla="*/ 22 h 32"/>
                <a:gd name="T70" fmla="*/ 4 w 36"/>
                <a:gd name="T71" fmla="*/ 6 h 32"/>
                <a:gd name="T72" fmla="*/ 3 w 36"/>
                <a:gd name="T73" fmla="*/ 2 h 32"/>
                <a:gd name="T74" fmla="*/ 0 w 36"/>
                <a:gd name="T75" fmla="*/ 2 h 32"/>
                <a:gd name="T76" fmla="*/ 0 w 36"/>
                <a:gd name="T77" fmla="*/ 0 h 32"/>
                <a:gd name="T78" fmla="*/ 8 w 36"/>
                <a:gd name="T79" fmla="*/ 0 h 32"/>
                <a:gd name="T80" fmla="*/ 28 w 36"/>
                <a:gd name="T81" fmla="*/ 0 h 32"/>
                <a:gd name="T82" fmla="*/ 36 w 36"/>
                <a:gd name="T83" fmla="*/ 0 h 32"/>
                <a:gd name="T84" fmla="*/ 36 w 36"/>
                <a:gd name="T8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32">
                  <a:moveTo>
                    <a:pt x="36" y="2"/>
                  </a:moveTo>
                  <a:cubicBezTo>
                    <a:pt x="34" y="2"/>
                    <a:pt x="33" y="2"/>
                    <a:pt x="33" y="2"/>
                  </a:cubicBezTo>
                  <a:cubicBezTo>
                    <a:pt x="32" y="3"/>
                    <a:pt x="32" y="6"/>
                    <a:pt x="32" y="13"/>
                  </a:cubicBezTo>
                  <a:cubicBezTo>
                    <a:pt x="32" y="14"/>
                    <a:pt x="32" y="15"/>
                    <a:pt x="32" y="1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32" y="29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5" y="30"/>
                    <a:pt x="36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2" y="32"/>
                    <a:pt x="30" y="32"/>
                    <a:pt x="29" y="32"/>
                  </a:cubicBezTo>
                  <a:cubicBezTo>
                    <a:pt x="27" y="32"/>
                    <a:pt x="24" y="32"/>
                    <a:pt x="21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5" y="29"/>
                    <a:pt x="25" y="28"/>
                    <a:pt x="25" y="26"/>
                  </a:cubicBezTo>
                  <a:cubicBezTo>
                    <a:pt x="25" y="24"/>
                    <a:pt x="25" y="19"/>
                    <a:pt x="25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1" y="8"/>
                    <a:pt x="11" y="11"/>
                    <a:pt x="11" y="12"/>
                  </a:cubicBezTo>
                  <a:cubicBezTo>
                    <a:pt x="11" y="20"/>
                    <a:pt x="11" y="25"/>
                    <a:pt x="11" y="27"/>
                  </a:cubicBezTo>
                  <a:cubicBezTo>
                    <a:pt x="11" y="28"/>
                    <a:pt x="11" y="29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1" y="32"/>
                    <a:pt x="9" y="32"/>
                    <a:pt x="8" y="32"/>
                  </a:cubicBezTo>
                  <a:cubicBezTo>
                    <a:pt x="7" y="32"/>
                    <a:pt x="4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4" y="29"/>
                    <a:pt x="4" y="29"/>
                  </a:cubicBezTo>
                  <a:cubicBezTo>
                    <a:pt x="4" y="28"/>
                    <a:pt x="4" y="26"/>
                    <a:pt x="4" y="22"/>
                  </a:cubicBezTo>
                  <a:cubicBezTo>
                    <a:pt x="4" y="13"/>
                    <a:pt x="4" y="8"/>
                    <a:pt x="4" y="6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0"/>
                    <a:pt x="36" y="0"/>
                  </a:cubicBezTo>
                  <a:lnTo>
                    <a:pt x="36" y="2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7735888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3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7845425" y="2217738"/>
              <a:ext cx="138113" cy="127000"/>
            </a:xfrm>
            <a:custGeom>
              <a:avLst/>
              <a:gdLst>
                <a:gd name="T0" fmla="*/ 18 w 37"/>
                <a:gd name="T1" fmla="*/ 34 h 34"/>
                <a:gd name="T2" fmla="*/ 5 w 37"/>
                <a:gd name="T3" fmla="*/ 29 h 34"/>
                <a:gd name="T4" fmla="*/ 0 w 37"/>
                <a:gd name="T5" fmla="*/ 17 h 34"/>
                <a:gd name="T6" fmla="*/ 3 w 37"/>
                <a:gd name="T7" fmla="*/ 8 h 34"/>
                <a:gd name="T8" fmla="*/ 9 w 37"/>
                <a:gd name="T9" fmla="*/ 2 h 34"/>
                <a:gd name="T10" fmla="*/ 19 w 37"/>
                <a:gd name="T11" fmla="*/ 0 h 34"/>
                <a:gd name="T12" fmla="*/ 29 w 37"/>
                <a:gd name="T13" fmla="*/ 2 h 34"/>
                <a:gd name="T14" fmla="*/ 35 w 37"/>
                <a:gd name="T15" fmla="*/ 8 h 34"/>
                <a:gd name="T16" fmla="*/ 37 w 37"/>
                <a:gd name="T17" fmla="*/ 16 h 34"/>
                <a:gd name="T18" fmla="*/ 34 w 37"/>
                <a:gd name="T19" fmla="*/ 25 h 34"/>
                <a:gd name="T20" fmla="*/ 28 w 37"/>
                <a:gd name="T21" fmla="*/ 32 h 34"/>
                <a:gd name="T22" fmla="*/ 18 w 37"/>
                <a:gd name="T23" fmla="*/ 34 h 34"/>
                <a:gd name="T24" fmla="*/ 19 w 37"/>
                <a:gd name="T25" fmla="*/ 31 h 34"/>
                <a:gd name="T26" fmla="*/ 27 w 37"/>
                <a:gd name="T27" fmla="*/ 28 h 34"/>
                <a:gd name="T28" fmla="*/ 29 w 37"/>
                <a:gd name="T29" fmla="*/ 17 h 34"/>
                <a:gd name="T30" fmla="*/ 26 w 37"/>
                <a:gd name="T31" fmla="*/ 6 h 34"/>
                <a:gd name="T32" fmla="*/ 18 w 37"/>
                <a:gd name="T33" fmla="*/ 3 h 34"/>
                <a:gd name="T34" fmla="*/ 10 w 37"/>
                <a:gd name="T35" fmla="*/ 6 h 34"/>
                <a:gd name="T36" fmla="*/ 8 w 37"/>
                <a:gd name="T37" fmla="*/ 16 h 34"/>
                <a:gd name="T38" fmla="*/ 9 w 37"/>
                <a:gd name="T39" fmla="*/ 25 h 34"/>
                <a:gd name="T40" fmla="*/ 13 w 37"/>
                <a:gd name="T41" fmla="*/ 30 h 34"/>
                <a:gd name="T42" fmla="*/ 19 w 37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4">
                  <a:moveTo>
                    <a:pt x="18" y="34"/>
                  </a:moveTo>
                  <a:cubicBezTo>
                    <a:pt x="12" y="34"/>
                    <a:pt x="8" y="32"/>
                    <a:pt x="5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4"/>
                    <a:pt x="1" y="11"/>
                    <a:pt x="3" y="8"/>
                  </a:cubicBezTo>
                  <a:cubicBezTo>
                    <a:pt x="4" y="6"/>
                    <a:pt x="6" y="4"/>
                    <a:pt x="9" y="2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1" y="4"/>
                    <a:pt x="33" y="5"/>
                    <a:pt x="35" y="8"/>
                  </a:cubicBezTo>
                  <a:cubicBezTo>
                    <a:pt x="36" y="10"/>
                    <a:pt x="37" y="13"/>
                    <a:pt x="37" y="16"/>
                  </a:cubicBezTo>
                  <a:cubicBezTo>
                    <a:pt x="37" y="20"/>
                    <a:pt x="36" y="23"/>
                    <a:pt x="34" y="25"/>
                  </a:cubicBezTo>
                  <a:cubicBezTo>
                    <a:pt x="33" y="28"/>
                    <a:pt x="31" y="30"/>
                    <a:pt x="28" y="32"/>
                  </a:cubicBezTo>
                  <a:cubicBezTo>
                    <a:pt x="25" y="33"/>
                    <a:pt x="22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5" y="30"/>
                    <a:pt x="27" y="28"/>
                  </a:cubicBezTo>
                  <a:cubicBezTo>
                    <a:pt x="29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5" y="4"/>
                    <a:pt x="22" y="3"/>
                    <a:pt x="18" y="3"/>
                  </a:cubicBezTo>
                  <a:cubicBezTo>
                    <a:pt x="15" y="3"/>
                    <a:pt x="12" y="4"/>
                    <a:pt x="10" y="6"/>
                  </a:cubicBezTo>
                  <a:cubicBezTo>
                    <a:pt x="8" y="8"/>
                    <a:pt x="8" y="12"/>
                    <a:pt x="8" y="16"/>
                  </a:cubicBezTo>
                  <a:cubicBezTo>
                    <a:pt x="8" y="20"/>
                    <a:pt x="8" y="22"/>
                    <a:pt x="9" y="25"/>
                  </a:cubicBezTo>
                  <a:cubicBezTo>
                    <a:pt x="10" y="27"/>
                    <a:pt x="11" y="29"/>
                    <a:pt x="13" y="30"/>
                  </a:cubicBezTo>
                  <a:cubicBezTo>
                    <a:pt x="15" y="31"/>
                    <a:pt x="17" y="31"/>
                    <a:pt x="19" y="31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7994650" y="2220913"/>
              <a:ext cx="169863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4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6 w 45"/>
                <a:gd name="T23" fmla="*/ 0 h 33"/>
                <a:gd name="T24" fmla="*/ 12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2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2 w 45"/>
                <a:gd name="T61" fmla="*/ 30 h 33"/>
                <a:gd name="T62" fmla="*/ 34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8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2"/>
                    <a:pt x="13" y="4"/>
                    <a:pt x="14" y="6"/>
                  </a:cubicBezTo>
                  <a:cubicBezTo>
                    <a:pt x="15" y="7"/>
                    <a:pt x="18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8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32"/>
                    <a:pt x="40" y="32"/>
                    <a:pt x="38" y="32"/>
                  </a:cubicBezTo>
                  <a:cubicBezTo>
                    <a:pt x="36" y="32"/>
                    <a:pt x="34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9" y="17"/>
                    <a:pt x="25" y="25"/>
                  </a:cubicBezTo>
                  <a:cubicBezTo>
                    <a:pt x="24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175625" y="2220913"/>
              <a:ext cx="112713" cy="120650"/>
            </a:xfrm>
            <a:custGeom>
              <a:avLst/>
              <a:gdLst>
                <a:gd name="T0" fmla="*/ 7 w 30"/>
                <a:gd name="T1" fmla="*/ 32 h 32"/>
                <a:gd name="T2" fmla="*/ 7 w 30"/>
                <a:gd name="T3" fmla="*/ 30 h 32"/>
                <a:gd name="T4" fmla="*/ 10 w 30"/>
                <a:gd name="T5" fmla="*/ 30 h 32"/>
                <a:gd name="T6" fmla="*/ 11 w 30"/>
                <a:gd name="T7" fmla="*/ 30 h 32"/>
                <a:gd name="T8" fmla="*/ 11 w 30"/>
                <a:gd name="T9" fmla="*/ 29 h 32"/>
                <a:gd name="T10" fmla="*/ 11 w 30"/>
                <a:gd name="T11" fmla="*/ 21 h 32"/>
                <a:gd name="T12" fmla="*/ 11 w 30"/>
                <a:gd name="T13" fmla="*/ 12 h 32"/>
                <a:gd name="T14" fmla="*/ 11 w 30"/>
                <a:gd name="T15" fmla="*/ 3 h 32"/>
                <a:gd name="T16" fmla="*/ 10 w 30"/>
                <a:gd name="T17" fmla="*/ 3 h 32"/>
                <a:gd name="T18" fmla="*/ 4 w 30"/>
                <a:gd name="T19" fmla="*/ 3 h 32"/>
                <a:gd name="T20" fmla="*/ 2 w 30"/>
                <a:gd name="T21" fmla="*/ 3 h 32"/>
                <a:gd name="T22" fmla="*/ 2 w 30"/>
                <a:gd name="T23" fmla="*/ 4 h 32"/>
                <a:gd name="T24" fmla="*/ 2 w 30"/>
                <a:gd name="T25" fmla="*/ 8 h 32"/>
                <a:gd name="T26" fmla="*/ 0 w 30"/>
                <a:gd name="T27" fmla="*/ 8 h 32"/>
                <a:gd name="T28" fmla="*/ 0 w 30"/>
                <a:gd name="T29" fmla="*/ 0 h 32"/>
                <a:gd name="T30" fmla="*/ 0 w 30"/>
                <a:gd name="T31" fmla="*/ 0 h 32"/>
                <a:gd name="T32" fmla="*/ 14 w 30"/>
                <a:gd name="T33" fmla="*/ 0 h 32"/>
                <a:gd name="T34" fmla="*/ 30 w 30"/>
                <a:gd name="T35" fmla="*/ 0 h 32"/>
                <a:gd name="T36" fmla="*/ 30 w 30"/>
                <a:gd name="T37" fmla="*/ 0 h 32"/>
                <a:gd name="T38" fmla="*/ 29 w 30"/>
                <a:gd name="T39" fmla="*/ 8 h 32"/>
                <a:gd name="T40" fmla="*/ 27 w 30"/>
                <a:gd name="T41" fmla="*/ 8 h 32"/>
                <a:gd name="T42" fmla="*/ 27 w 30"/>
                <a:gd name="T43" fmla="*/ 3 h 32"/>
                <a:gd name="T44" fmla="*/ 26 w 30"/>
                <a:gd name="T45" fmla="*/ 3 h 32"/>
                <a:gd name="T46" fmla="*/ 19 w 30"/>
                <a:gd name="T47" fmla="*/ 3 h 32"/>
                <a:gd name="T48" fmla="*/ 18 w 30"/>
                <a:gd name="T49" fmla="*/ 3 h 32"/>
                <a:gd name="T50" fmla="*/ 18 w 30"/>
                <a:gd name="T51" fmla="*/ 4 h 32"/>
                <a:gd name="T52" fmla="*/ 18 w 30"/>
                <a:gd name="T53" fmla="*/ 20 h 32"/>
                <a:gd name="T54" fmla="*/ 18 w 30"/>
                <a:gd name="T55" fmla="*/ 28 h 32"/>
                <a:gd name="T56" fmla="*/ 19 w 30"/>
                <a:gd name="T57" fmla="*/ 30 h 32"/>
                <a:gd name="T58" fmla="*/ 22 w 30"/>
                <a:gd name="T59" fmla="*/ 30 h 32"/>
                <a:gd name="T60" fmla="*/ 22 w 30"/>
                <a:gd name="T61" fmla="*/ 32 h 32"/>
                <a:gd name="T62" fmla="*/ 15 w 30"/>
                <a:gd name="T63" fmla="*/ 32 h 32"/>
                <a:gd name="T64" fmla="*/ 7 w 30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2">
                  <a:moveTo>
                    <a:pt x="7" y="32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8"/>
                    <a:pt x="11" y="26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1" y="6"/>
                    <a:pt x="11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5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4" y="0"/>
                  </a:cubicBezTo>
                  <a:cubicBezTo>
                    <a:pt x="19" y="0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5"/>
                    <a:pt x="29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7" y="4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5" y="3"/>
                    <a:pt x="23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4"/>
                    <a:pt x="18" y="27"/>
                    <a:pt x="18" y="28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20" y="30"/>
                    <a:pt x="22" y="3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18" y="32"/>
                    <a:pt x="15" y="32"/>
                  </a:cubicBezTo>
                  <a:cubicBezTo>
                    <a:pt x="12" y="32"/>
                    <a:pt x="9" y="32"/>
                    <a:pt x="7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8299450" y="2217738"/>
              <a:ext cx="134938" cy="127000"/>
            </a:xfrm>
            <a:custGeom>
              <a:avLst/>
              <a:gdLst>
                <a:gd name="T0" fmla="*/ 18 w 36"/>
                <a:gd name="T1" fmla="*/ 34 h 34"/>
                <a:gd name="T2" fmla="*/ 4 w 36"/>
                <a:gd name="T3" fmla="*/ 29 h 34"/>
                <a:gd name="T4" fmla="*/ 0 w 36"/>
                <a:gd name="T5" fmla="*/ 17 h 34"/>
                <a:gd name="T6" fmla="*/ 2 w 36"/>
                <a:gd name="T7" fmla="*/ 8 h 34"/>
                <a:gd name="T8" fmla="*/ 8 w 36"/>
                <a:gd name="T9" fmla="*/ 2 h 34"/>
                <a:gd name="T10" fmla="*/ 18 w 36"/>
                <a:gd name="T11" fmla="*/ 0 h 34"/>
                <a:gd name="T12" fmla="*/ 28 w 36"/>
                <a:gd name="T13" fmla="*/ 2 h 34"/>
                <a:gd name="T14" fmla="*/ 34 w 36"/>
                <a:gd name="T15" fmla="*/ 8 h 34"/>
                <a:gd name="T16" fmla="*/ 36 w 36"/>
                <a:gd name="T17" fmla="*/ 16 h 34"/>
                <a:gd name="T18" fmla="*/ 34 w 36"/>
                <a:gd name="T19" fmla="*/ 25 h 34"/>
                <a:gd name="T20" fmla="*/ 27 w 36"/>
                <a:gd name="T21" fmla="*/ 32 h 34"/>
                <a:gd name="T22" fmla="*/ 18 w 36"/>
                <a:gd name="T23" fmla="*/ 34 h 34"/>
                <a:gd name="T24" fmla="*/ 19 w 36"/>
                <a:gd name="T25" fmla="*/ 31 h 34"/>
                <a:gd name="T26" fmla="*/ 26 w 36"/>
                <a:gd name="T27" fmla="*/ 28 h 34"/>
                <a:gd name="T28" fmla="*/ 29 w 36"/>
                <a:gd name="T29" fmla="*/ 17 h 34"/>
                <a:gd name="T30" fmla="*/ 26 w 36"/>
                <a:gd name="T31" fmla="*/ 6 h 34"/>
                <a:gd name="T32" fmla="*/ 18 w 36"/>
                <a:gd name="T33" fmla="*/ 3 h 34"/>
                <a:gd name="T34" fmla="*/ 10 w 36"/>
                <a:gd name="T35" fmla="*/ 6 h 34"/>
                <a:gd name="T36" fmla="*/ 7 w 36"/>
                <a:gd name="T37" fmla="*/ 16 h 34"/>
                <a:gd name="T38" fmla="*/ 8 w 36"/>
                <a:gd name="T39" fmla="*/ 25 h 34"/>
                <a:gd name="T40" fmla="*/ 12 w 36"/>
                <a:gd name="T41" fmla="*/ 30 h 34"/>
                <a:gd name="T42" fmla="*/ 19 w 36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4">
                  <a:moveTo>
                    <a:pt x="18" y="34"/>
                  </a:moveTo>
                  <a:cubicBezTo>
                    <a:pt x="12" y="34"/>
                    <a:pt x="7" y="32"/>
                    <a:pt x="4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4"/>
                    <a:pt x="0" y="11"/>
                    <a:pt x="2" y="8"/>
                  </a:cubicBezTo>
                  <a:cubicBezTo>
                    <a:pt x="3" y="6"/>
                    <a:pt x="6" y="4"/>
                    <a:pt x="8" y="2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2" y="0"/>
                    <a:pt x="26" y="1"/>
                    <a:pt x="28" y="2"/>
                  </a:cubicBezTo>
                  <a:cubicBezTo>
                    <a:pt x="31" y="4"/>
                    <a:pt x="33" y="5"/>
                    <a:pt x="34" y="8"/>
                  </a:cubicBezTo>
                  <a:cubicBezTo>
                    <a:pt x="35" y="10"/>
                    <a:pt x="36" y="13"/>
                    <a:pt x="36" y="16"/>
                  </a:cubicBezTo>
                  <a:cubicBezTo>
                    <a:pt x="36" y="20"/>
                    <a:pt x="35" y="23"/>
                    <a:pt x="34" y="25"/>
                  </a:cubicBezTo>
                  <a:cubicBezTo>
                    <a:pt x="32" y="28"/>
                    <a:pt x="30" y="30"/>
                    <a:pt x="27" y="32"/>
                  </a:cubicBezTo>
                  <a:cubicBezTo>
                    <a:pt x="25" y="33"/>
                    <a:pt x="21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4" y="30"/>
                    <a:pt x="26" y="28"/>
                  </a:cubicBezTo>
                  <a:cubicBezTo>
                    <a:pt x="28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8" y="8"/>
                    <a:pt x="7" y="12"/>
                    <a:pt x="7" y="16"/>
                  </a:cubicBezTo>
                  <a:cubicBezTo>
                    <a:pt x="7" y="20"/>
                    <a:pt x="7" y="22"/>
                    <a:pt x="8" y="25"/>
                  </a:cubicBezTo>
                  <a:cubicBezTo>
                    <a:pt x="9" y="27"/>
                    <a:pt x="11" y="29"/>
                    <a:pt x="12" y="30"/>
                  </a:cubicBezTo>
                  <a:cubicBezTo>
                    <a:pt x="14" y="31"/>
                    <a:pt x="16" y="31"/>
                    <a:pt x="19" y="3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448675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2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8558213" y="2220913"/>
              <a:ext cx="93663" cy="120650"/>
            </a:xfrm>
            <a:custGeom>
              <a:avLst/>
              <a:gdLst>
                <a:gd name="T0" fmla="*/ 0 w 25"/>
                <a:gd name="T1" fmla="*/ 32 h 32"/>
                <a:gd name="T2" fmla="*/ 0 w 25"/>
                <a:gd name="T3" fmla="*/ 30 h 32"/>
                <a:gd name="T4" fmla="*/ 3 w 25"/>
                <a:gd name="T5" fmla="*/ 30 h 32"/>
                <a:gd name="T6" fmla="*/ 4 w 25"/>
                <a:gd name="T7" fmla="*/ 30 h 32"/>
                <a:gd name="T8" fmla="*/ 4 w 25"/>
                <a:gd name="T9" fmla="*/ 29 h 32"/>
                <a:gd name="T10" fmla="*/ 4 w 25"/>
                <a:gd name="T11" fmla="*/ 25 h 32"/>
                <a:gd name="T12" fmla="*/ 4 w 25"/>
                <a:gd name="T13" fmla="*/ 18 h 32"/>
                <a:gd name="T14" fmla="*/ 4 w 25"/>
                <a:gd name="T15" fmla="*/ 7 h 32"/>
                <a:gd name="T16" fmla="*/ 4 w 25"/>
                <a:gd name="T17" fmla="*/ 2 h 32"/>
                <a:gd name="T18" fmla="*/ 0 w 25"/>
                <a:gd name="T19" fmla="*/ 2 h 32"/>
                <a:gd name="T20" fmla="*/ 0 w 25"/>
                <a:gd name="T21" fmla="*/ 0 h 32"/>
                <a:gd name="T22" fmla="*/ 7 w 25"/>
                <a:gd name="T23" fmla="*/ 0 h 32"/>
                <a:gd name="T24" fmla="*/ 16 w 25"/>
                <a:gd name="T25" fmla="*/ 0 h 32"/>
                <a:gd name="T26" fmla="*/ 22 w 25"/>
                <a:gd name="T27" fmla="*/ 0 h 32"/>
                <a:gd name="T28" fmla="*/ 24 w 25"/>
                <a:gd name="T29" fmla="*/ 0 h 32"/>
                <a:gd name="T30" fmla="*/ 25 w 25"/>
                <a:gd name="T31" fmla="*/ 0 h 32"/>
                <a:gd name="T32" fmla="*/ 24 w 25"/>
                <a:gd name="T33" fmla="*/ 7 h 32"/>
                <a:gd name="T34" fmla="*/ 22 w 25"/>
                <a:gd name="T35" fmla="*/ 7 h 32"/>
                <a:gd name="T36" fmla="*/ 22 w 25"/>
                <a:gd name="T37" fmla="*/ 3 h 32"/>
                <a:gd name="T38" fmla="*/ 20 w 25"/>
                <a:gd name="T39" fmla="*/ 3 h 32"/>
                <a:gd name="T40" fmla="*/ 16 w 25"/>
                <a:gd name="T41" fmla="*/ 2 h 32"/>
                <a:gd name="T42" fmla="*/ 11 w 25"/>
                <a:gd name="T43" fmla="*/ 3 h 32"/>
                <a:gd name="T44" fmla="*/ 11 w 25"/>
                <a:gd name="T45" fmla="*/ 15 h 32"/>
                <a:gd name="T46" fmla="*/ 11 w 25"/>
                <a:gd name="T47" fmla="*/ 23 h 32"/>
                <a:gd name="T48" fmla="*/ 11 w 25"/>
                <a:gd name="T49" fmla="*/ 29 h 32"/>
                <a:gd name="T50" fmla="*/ 12 w 25"/>
                <a:gd name="T51" fmla="*/ 30 h 32"/>
                <a:gd name="T52" fmla="*/ 16 w 25"/>
                <a:gd name="T53" fmla="*/ 30 h 32"/>
                <a:gd name="T54" fmla="*/ 16 w 25"/>
                <a:gd name="T55" fmla="*/ 32 h 32"/>
                <a:gd name="T56" fmla="*/ 9 w 25"/>
                <a:gd name="T57" fmla="*/ 32 h 32"/>
                <a:gd name="T58" fmla="*/ 0 w 25"/>
                <a:gd name="T5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8"/>
                    <a:pt x="4" y="25"/>
                  </a:cubicBezTo>
                  <a:cubicBezTo>
                    <a:pt x="4" y="23"/>
                    <a:pt x="4" y="21"/>
                    <a:pt x="4" y="18"/>
                  </a:cubicBezTo>
                  <a:cubicBezTo>
                    <a:pt x="4" y="13"/>
                    <a:pt x="4" y="9"/>
                    <a:pt x="4" y="7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5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4" y="2"/>
                    <a:pt x="13" y="3"/>
                    <a:pt x="11" y="3"/>
                  </a:cubicBezTo>
                  <a:cubicBezTo>
                    <a:pt x="11" y="6"/>
                    <a:pt x="11" y="10"/>
                    <a:pt x="11" y="15"/>
                  </a:cubicBezTo>
                  <a:cubicBezTo>
                    <a:pt x="11" y="17"/>
                    <a:pt x="11" y="20"/>
                    <a:pt x="11" y="23"/>
                  </a:cubicBezTo>
                  <a:cubicBezTo>
                    <a:pt x="11" y="27"/>
                    <a:pt x="11" y="29"/>
                    <a:pt x="11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2"/>
                    <a:pt x="11" y="32"/>
                    <a:pt x="9" y="32"/>
                  </a:cubicBezTo>
                  <a:cubicBezTo>
                    <a:pt x="7" y="32"/>
                    <a:pt x="4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7650163" y="2381250"/>
              <a:ext cx="66675" cy="79375"/>
            </a:xfrm>
            <a:custGeom>
              <a:avLst/>
              <a:gdLst>
                <a:gd name="T0" fmla="*/ 0 w 18"/>
                <a:gd name="T1" fmla="*/ 21 h 21"/>
                <a:gd name="T2" fmla="*/ 0 w 18"/>
                <a:gd name="T3" fmla="*/ 20 h 21"/>
                <a:gd name="T4" fmla="*/ 2 w 18"/>
                <a:gd name="T5" fmla="*/ 20 h 21"/>
                <a:gd name="T6" fmla="*/ 3 w 18"/>
                <a:gd name="T7" fmla="*/ 19 h 21"/>
                <a:gd name="T8" fmla="*/ 3 w 18"/>
                <a:gd name="T9" fmla="*/ 16 h 21"/>
                <a:gd name="T10" fmla="*/ 3 w 18"/>
                <a:gd name="T11" fmla="*/ 11 h 21"/>
                <a:gd name="T12" fmla="*/ 3 w 18"/>
                <a:gd name="T13" fmla="*/ 4 h 21"/>
                <a:gd name="T14" fmla="*/ 3 w 18"/>
                <a:gd name="T15" fmla="*/ 1 h 21"/>
                <a:gd name="T16" fmla="*/ 1 w 18"/>
                <a:gd name="T17" fmla="*/ 1 h 21"/>
                <a:gd name="T18" fmla="*/ 0 w 18"/>
                <a:gd name="T19" fmla="*/ 1 h 21"/>
                <a:gd name="T20" fmla="*/ 0 w 18"/>
                <a:gd name="T21" fmla="*/ 0 h 21"/>
                <a:gd name="T22" fmla="*/ 2 w 18"/>
                <a:gd name="T23" fmla="*/ 0 h 21"/>
                <a:gd name="T24" fmla="*/ 5 w 18"/>
                <a:gd name="T25" fmla="*/ 0 h 21"/>
                <a:gd name="T26" fmla="*/ 9 w 18"/>
                <a:gd name="T27" fmla="*/ 0 h 21"/>
                <a:gd name="T28" fmla="*/ 11 w 18"/>
                <a:gd name="T29" fmla="*/ 0 h 21"/>
                <a:gd name="T30" fmla="*/ 16 w 18"/>
                <a:gd name="T31" fmla="*/ 0 h 21"/>
                <a:gd name="T32" fmla="*/ 18 w 18"/>
                <a:gd name="T33" fmla="*/ 2 h 21"/>
                <a:gd name="T34" fmla="*/ 18 w 18"/>
                <a:gd name="T35" fmla="*/ 4 h 21"/>
                <a:gd name="T36" fmla="*/ 16 w 18"/>
                <a:gd name="T37" fmla="*/ 9 h 21"/>
                <a:gd name="T38" fmla="*/ 11 w 18"/>
                <a:gd name="T39" fmla="*/ 11 h 21"/>
                <a:gd name="T40" fmla="*/ 10 w 18"/>
                <a:gd name="T41" fmla="*/ 11 h 21"/>
                <a:gd name="T42" fmla="*/ 9 w 18"/>
                <a:gd name="T43" fmla="*/ 11 h 21"/>
                <a:gd name="T44" fmla="*/ 9 w 18"/>
                <a:gd name="T45" fmla="*/ 10 h 21"/>
                <a:gd name="T46" fmla="*/ 9 w 18"/>
                <a:gd name="T47" fmla="*/ 9 h 21"/>
                <a:gd name="T48" fmla="*/ 10 w 18"/>
                <a:gd name="T49" fmla="*/ 10 h 21"/>
                <a:gd name="T50" fmla="*/ 10 w 18"/>
                <a:gd name="T51" fmla="*/ 10 h 21"/>
                <a:gd name="T52" fmla="*/ 13 w 18"/>
                <a:gd name="T53" fmla="*/ 9 h 21"/>
                <a:gd name="T54" fmla="*/ 14 w 18"/>
                <a:gd name="T55" fmla="*/ 6 h 21"/>
                <a:gd name="T56" fmla="*/ 13 w 18"/>
                <a:gd name="T57" fmla="*/ 2 h 21"/>
                <a:gd name="T58" fmla="*/ 10 w 18"/>
                <a:gd name="T59" fmla="*/ 1 h 21"/>
                <a:gd name="T60" fmla="*/ 8 w 18"/>
                <a:gd name="T61" fmla="*/ 1 h 21"/>
                <a:gd name="T62" fmla="*/ 8 w 18"/>
                <a:gd name="T63" fmla="*/ 10 h 21"/>
                <a:gd name="T64" fmla="*/ 8 w 18"/>
                <a:gd name="T65" fmla="*/ 17 h 21"/>
                <a:gd name="T66" fmla="*/ 8 w 18"/>
                <a:gd name="T67" fmla="*/ 19 h 21"/>
                <a:gd name="T68" fmla="*/ 8 w 18"/>
                <a:gd name="T69" fmla="*/ 20 h 21"/>
                <a:gd name="T70" fmla="*/ 11 w 18"/>
                <a:gd name="T71" fmla="*/ 20 h 21"/>
                <a:gd name="T72" fmla="*/ 11 w 18"/>
                <a:gd name="T73" fmla="*/ 21 h 21"/>
                <a:gd name="T74" fmla="*/ 6 w 18"/>
                <a:gd name="T75" fmla="*/ 21 h 21"/>
                <a:gd name="T76" fmla="*/ 0 w 18"/>
                <a:gd name="T7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6"/>
                  </a:cubicBezTo>
                  <a:cubicBezTo>
                    <a:pt x="3" y="14"/>
                    <a:pt x="3" y="13"/>
                    <a:pt x="3" y="11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8" y="6"/>
                    <a:pt x="18" y="8"/>
                    <a:pt x="16" y="9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4"/>
                    <a:pt x="13" y="3"/>
                    <a:pt x="13" y="2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5"/>
                    <a:pt x="8" y="7"/>
                    <a:pt x="8" y="10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1"/>
                    <a:pt x="7" y="21"/>
                    <a:pt x="6" y="21"/>
                  </a:cubicBezTo>
                  <a:cubicBezTo>
                    <a:pt x="6" y="21"/>
                    <a:pt x="4" y="21"/>
                    <a:pt x="0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7724775" y="2378075"/>
              <a:ext cx="90488" cy="85725"/>
            </a:xfrm>
            <a:custGeom>
              <a:avLst/>
              <a:gdLst>
                <a:gd name="T0" fmla="*/ 12 w 24"/>
                <a:gd name="T1" fmla="*/ 23 h 23"/>
                <a:gd name="T2" fmla="*/ 3 w 24"/>
                <a:gd name="T3" fmla="*/ 20 h 23"/>
                <a:gd name="T4" fmla="*/ 0 w 24"/>
                <a:gd name="T5" fmla="*/ 12 h 23"/>
                <a:gd name="T6" fmla="*/ 1 w 24"/>
                <a:gd name="T7" fmla="*/ 6 h 23"/>
                <a:gd name="T8" fmla="*/ 6 w 24"/>
                <a:gd name="T9" fmla="*/ 2 h 23"/>
                <a:gd name="T10" fmla="*/ 12 w 24"/>
                <a:gd name="T11" fmla="*/ 0 h 23"/>
                <a:gd name="T12" fmla="*/ 19 w 24"/>
                <a:gd name="T13" fmla="*/ 2 h 23"/>
                <a:gd name="T14" fmla="*/ 23 w 24"/>
                <a:gd name="T15" fmla="*/ 5 h 23"/>
                <a:gd name="T16" fmla="*/ 24 w 24"/>
                <a:gd name="T17" fmla="*/ 11 h 23"/>
                <a:gd name="T18" fmla="*/ 23 w 24"/>
                <a:gd name="T19" fmla="*/ 17 h 23"/>
                <a:gd name="T20" fmla="*/ 18 w 24"/>
                <a:gd name="T21" fmla="*/ 21 h 23"/>
                <a:gd name="T22" fmla="*/ 12 w 24"/>
                <a:gd name="T23" fmla="*/ 23 h 23"/>
                <a:gd name="T24" fmla="*/ 13 w 24"/>
                <a:gd name="T25" fmla="*/ 21 h 23"/>
                <a:gd name="T26" fmla="*/ 18 w 24"/>
                <a:gd name="T27" fmla="*/ 19 h 23"/>
                <a:gd name="T28" fmla="*/ 19 w 24"/>
                <a:gd name="T29" fmla="*/ 12 h 23"/>
                <a:gd name="T30" fmla="*/ 17 w 24"/>
                <a:gd name="T31" fmla="*/ 4 h 23"/>
                <a:gd name="T32" fmla="*/ 12 w 24"/>
                <a:gd name="T33" fmla="*/ 2 h 23"/>
                <a:gd name="T34" fmla="*/ 7 w 24"/>
                <a:gd name="T35" fmla="*/ 4 h 23"/>
                <a:gd name="T36" fmla="*/ 5 w 24"/>
                <a:gd name="T37" fmla="*/ 11 h 23"/>
                <a:gd name="T38" fmla="*/ 6 w 24"/>
                <a:gd name="T39" fmla="*/ 17 h 23"/>
                <a:gd name="T40" fmla="*/ 8 w 24"/>
                <a:gd name="T41" fmla="*/ 20 h 23"/>
                <a:gd name="T42" fmla="*/ 13 w 24"/>
                <a:gd name="T4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8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2" y="4"/>
                    <a:pt x="4" y="3"/>
                    <a:pt x="6" y="2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1" y="2"/>
                    <a:pt x="22" y="4"/>
                    <a:pt x="23" y="5"/>
                  </a:cubicBezTo>
                  <a:cubicBezTo>
                    <a:pt x="24" y="7"/>
                    <a:pt x="24" y="9"/>
                    <a:pt x="24" y="11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7" y="22"/>
                    <a:pt x="14" y="23"/>
                    <a:pt x="12" y="23"/>
                  </a:cubicBezTo>
                  <a:close/>
                  <a:moveTo>
                    <a:pt x="13" y="21"/>
                  </a:moveTo>
                  <a:cubicBezTo>
                    <a:pt x="15" y="21"/>
                    <a:pt x="16" y="20"/>
                    <a:pt x="18" y="19"/>
                  </a:cubicBezTo>
                  <a:cubicBezTo>
                    <a:pt x="19" y="17"/>
                    <a:pt x="19" y="15"/>
                    <a:pt x="19" y="12"/>
                  </a:cubicBezTo>
                  <a:cubicBezTo>
                    <a:pt x="19" y="8"/>
                    <a:pt x="19" y="6"/>
                    <a:pt x="17" y="4"/>
                  </a:cubicBezTo>
                  <a:cubicBezTo>
                    <a:pt x="16" y="3"/>
                    <a:pt x="14" y="2"/>
                    <a:pt x="12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3"/>
                    <a:pt x="5" y="15"/>
                    <a:pt x="6" y="17"/>
                  </a:cubicBezTo>
                  <a:cubicBezTo>
                    <a:pt x="7" y="18"/>
                    <a:pt x="7" y="19"/>
                    <a:pt x="8" y="20"/>
                  </a:cubicBezTo>
                  <a:cubicBezTo>
                    <a:pt x="9" y="21"/>
                    <a:pt x="11" y="21"/>
                    <a:pt x="13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7826375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6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0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20" y="20"/>
                    <a:pt x="20" y="21"/>
                  </a:cubicBezTo>
                  <a:cubicBezTo>
                    <a:pt x="19" y="22"/>
                    <a:pt x="18" y="22"/>
                    <a:pt x="16" y="22"/>
                  </a:cubicBezTo>
                  <a:cubicBezTo>
                    <a:pt x="15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0" y="3"/>
                    <a:pt x="20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5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912100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7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1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6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6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7999413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6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099425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5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5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Заголовок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50825" y="224644"/>
            <a:ext cx="7525531" cy="7111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ru-RU" sz="2800" b="1" kern="1200" dirty="0">
                <a:solidFill>
                  <a:srgbClr val="990000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250825" y="862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3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39138" y="6348065"/>
            <a:ext cx="790575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 b="1">
                <a:solidFill>
                  <a:srgbClr val="282D5E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4145419D-5DB0-4819-A4D4-4FB810FAEDDA}" type="slidenum">
              <a:rPr lang="ru-RU" kern="0" smtClean="0"/>
              <a:pPr>
                <a:defRPr/>
              </a:pPr>
              <a:t>‹#›</a:t>
            </a:fld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xmlns="" val="85958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812360" y="6381328"/>
            <a:ext cx="1223640" cy="42987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250825" y="1260000"/>
            <a:ext cx="8640000" cy="5040312"/>
          </a:xfrm>
        </p:spPr>
        <p:txBody>
          <a:bodyPr/>
          <a:lstStyle>
            <a:lvl1pPr>
              <a:spcBef>
                <a:spcPts val="600"/>
              </a:spcBef>
              <a:defRPr sz="1400">
                <a:latin typeface="Arial Narrow" pitchFamily="34" charset="0"/>
              </a:defRPr>
            </a:lvl1pPr>
            <a:lvl2pPr>
              <a:spcBef>
                <a:spcPts val="600"/>
              </a:spcBef>
              <a:defRPr sz="1400">
                <a:latin typeface="Arial Narrow" pitchFamily="34" charset="0"/>
              </a:defRPr>
            </a:lvl2pPr>
            <a:lvl3pPr>
              <a:defRPr sz="1400">
                <a:latin typeface="Arial Narrow" pitchFamily="34" charset="0"/>
              </a:defRPr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755468" y="56221"/>
            <a:ext cx="1294829" cy="740703"/>
            <a:chOff x="7102475" y="1625600"/>
            <a:chExt cx="1549401" cy="83820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735888" y="1625600"/>
              <a:ext cx="169863" cy="550863"/>
            </a:xfrm>
            <a:custGeom>
              <a:avLst/>
              <a:gdLst>
                <a:gd name="T0" fmla="*/ 107 w 107"/>
                <a:gd name="T1" fmla="*/ 0 h 347"/>
                <a:gd name="T2" fmla="*/ 0 w 107"/>
                <a:gd name="T3" fmla="*/ 68 h 347"/>
                <a:gd name="T4" fmla="*/ 0 w 107"/>
                <a:gd name="T5" fmla="*/ 347 h 347"/>
                <a:gd name="T6" fmla="*/ 107 w 107"/>
                <a:gd name="T7" fmla="*/ 278 h 347"/>
                <a:gd name="T8" fmla="*/ 107 w 107"/>
                <a:gd name="T9" fmla="*/ 0 h 347"/>
                <a:gd name="T10" fmla="*/ 107 w 107"/>
                <a:gd name="T11" fmla="*/ 0 h 347"/>
                <a:gd name="T12" fmla="*/ 107 w 107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347">
                  <a:moveTo>
                    <a:pt x="107" y="0"/>
                  </a:moveTo>
                  <a:lnTo>
                    <a:pt x="0" y="68"/>
                  </a:lnTo>
                  <a:lnTo>
                    <a:pt x="0" y="347"/>
                  </a:lnTo>
                  <a:lnTo>
                    <a:pt x="107" y="278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939088" y="1625600"/>
              <a:ext cx="168275" cy="550863"/>
            </a:xfrm>
            <a:custGeom>
              <a:avLst/>
              <a:gdLst>
                <a:gd name="T0" fmla="*/ 0 w 106"/>
                <a:gd name="T1" fmla="*/ 0 h 347"/>
                <a:gd name="T2" fmla="*/ 106 w 106"/>
                <a:gd name="T3" fmla="*/ 68 h 347"/>
                <a:gd name="T4" fmla="*/ 106 w 106"/>
                <a:gd name="T5" fmla="*/ 347 h 347"/>
                <a:gd name="T6" fmla="*/ 0 w 106"/>
                <a:gd name="T7" fmla="*/ 278 h 347"/>
                <a:gd name="T8" fmla="*/ 0 w 106"/>
                <a:gd name="T9" fmla="*/ 0 h 347"/>
                <a:gd name="T10" fmla="*/ 0 w 106"/>
                <a:gd name="T11" fmla="*/ 0 h 347"/>
                <a:gd name="T12" fmla="*/ 0 w 106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7">
                  <a:moveTo>
                    <a:pt x="0" y="0"/>
                  </a:moveTo>
                  <a:lnTo>
                    <a:pt x="106" y="68"/>
                  </a:lnTo>
                  <a:lnTo>
                    <a:pt x="106" y="347"/>
                  </a:lnTo>
                  <a:lnTo>
                    <a:pt x="0" y="2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7534275" y="1744663"/>
              <a:ext cx="168275" cy="333375"/>
            </a:xfrm>
            <a:custGeom>
              <a:avLst/>
              <a:gdLst>
                <a:gd name="T0" fmla="*/ 106 w 106"/>
                <a:gd name="T1" fmla="*/ 0 h 210"/>
                <a:gd name="T2" fmla="*/ 0 w 106"/>
                <a:gd name="T3" fmla="*/ 71 h 210"/>
                <a:gd name="T4" fmla="*/ 0 w 106"/>
                <a:gd name="T5" fmla="*/ 210 h 210"/>
                <a:gd name="T6" fmla="*/ 106 w 106"/>
                <a:gd name="T7" fmla="*/ 139 h 210"/>
                <a:gd name="T8" fmla="*/ 106 w 106"/>
                <a:gd name="T9" fmla="*/ 0 h 210"/>
                <a:gd name="T10" fmla="*/ 106 w 106"/>
                <a:gd name="T11" fmla="*/ 0 h 210"/>
                <a:gd name="T12" fmla="*/ 106 w 10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10">
                  <a:moveTo>
                    <a:pt x="106" y="0"/>
                  </a:moveTo>
                  <a:lnTo>
                    <a:pt x="0" y="71"/>
                  </a:lnTo>
                  <a:lnTo>
                    <a:pt x="0" y="210"/>
                  </a:lnTo>
                  <a:lnTo>
                    <a:pt x="106" y="139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8140700" y="1744663"/>
              <a:ext cx="169863" cy="333375"/>
            </a:xfrm>
            <a:custGeom>
              <a:avLst/>
              <a:gdLst>
                <a:gd name="T0" fmla="*/ 0 w 107"/>
                <a:gd name="T1" fmla="*/ 0 h 210"/>
                <a:gd name="T2" fmla="*/ 107 w 107"/>
                <a:gd name="T3" fmla="*/ 71 h 210"/>
                <a:gd name="T4" fmla="*/ 107 w 107"/>
                <a:gd name="T5" fmla="*/ 210 h 210"/>
                <a:gd name="T6" fmla="*/ 0 w 107"/>
                <a:gd name="T7" fmla="*/ 139 h 210"/>
                <a:gd name="T8" fmla="*/ 0 w 107"/>
                <a:gd name="T9" fmla="*/ 0 h 210"/>
                <a:gd name="T10" fmla="*/ 0 w 107"/>
                <a:gd name="T11" fmla="*/ 0 h 210"/>
                <a:gd name="T12" fmla="*/ 0 w 107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10">
                  <a:moveTo>
                    <a:pt x="0" y="0"/>
                  </a:moveTo>
                  <a:lnTo>
                    <a:pt x="107" y="71"/>
                  </a:lnTo>
                  <a:lnTo>
                    <a:pt x="107" y="210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7102475" y="2220913"/>
              <a:ext cx="168275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3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5 w 45"/>
                <a:gd name="T23" fmla="*/ 0 h 33"/>
                <a:gd name="T24" fmla="*/ 11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1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1 w 45"/>
                <a:gd name="T61" fmla="*/ 30 h 33"/>
                <a:gd name="T62" fmla="*/ 33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7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2"/>
                    <a:pt x="13" y="4"/>
                    <a:pt x="14" y="6"/>
                  </a:cubicBezTo>
                  <a:cubicBezTo>
                    <a:pt x="15" y="7"/>
                    <a:pt x="17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7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1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1" y="30"/>
                    <a:pt x="41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2" y="32"/>
                    <a:pt x="40" y="32"/>
                    <a:pt x="38" y="32"/>
                  </a:cubicBezTo>
                  <a:cubicBezTo>
                    <a:pt x="36" y="32"/>
                    <a:pt x="33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8" y="17"/>
                    <a:pt x="25" y="25"/>
                  </a:cubicBezTo>
                  <a:cubicBezTo>
                    <a:pt x="23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8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281863" y="2220913"/>
              <a:ext cx="139700" cy="123825"/>
            </a:xfrm>
            <a:custGeom>
              <a:avLst/>
              <a:gdLst>
                <a:gd name="T0" fmla="*/ 37 w 37"/>
                <a:gd name="T1" fmla="*/ 0 h 33"/>
                <a:gd name="T2" fmla="*/ 37 w 37"/>
                <a:gd name="T3" fmla="*/ 2 h 33"/>
                <a:gd name="T4" fmla="*/ 33 w 37"/>
                <a:gd name="T5" fmla="*/ 2 h 33"/>
                <a:gd name="T6" fmla="*/ 33 w 37"/>
                <a:gd name="T7" fmla="*/ 13 h 33"/>
                <a:gd name="T8" fmla="*/ 33 w 37"/>
                <a:gd name="T9" fmla="*/ 27 h 33"/>
                <a:gd name="T10" fmla="*/ 34 w 37"/>
                <a:gd name="T11" fmla="*/ 30 h 33"/>
                <a:gd name="T12" fmla="*/ 37 w 37"/>
                <a:gd name="T13" fmla="*/ 30 h 33"/>
                <a:gd name="T14" fmla="*/ 37 w 37"/>
                <a:gd name="T15" fmla="*/ 32 h 33"/>
                <a:gd name="T16" fmla="*/ 36 w 37"/>
                <a:gd name="T17" fmla="*/ 32 h 33"/>
                <a:gd name="T18" fmla="*/ 30 w 37"/>
                <a:gd name="T19" fmla="*/ 32 h 33"/>
                <a:gd name="T20" fmla="*/ 22 w 37"/>
                <a:gd name="T21" fmla="*/ 32 h 33"/>
                <a:gd name="T22" fmla="*/ 22 w 37"/>
                <a:gd name="T23" fmla="*/ 30 h 33"/>
                <a:gd name="T24" fmla="*/ 26 w 37"/>
                <a:gd name="T25" fmla="*/ 30 h 33"/>
                <a:gd name="T26" fmla="*/ 26 w 37"/>
                <a:gd name="T27" fmla="*/ 22 h 33"/>
                <a:gd name="T28" fmla="*/ 26 w 37"/>
                <a:gd name="T29" fmla="*/ 9 h 33"/>
                <a:gd name="T30" fmla="*/ 26 w 37"/>
                <a:gd name="T31" fmla="*/ 5 h 33"/>
                <a:gd name="T32" fmla="*/ 23 w 37"/>
                <a:gd name="T33" fmla="*/ 10 h 33"/>
                <a:gd name="T34" fmla="*/ 14 w 37"/>
                <a:gd name="T35" fmla="*/ 25 h 33"/>
                <a:gd name="T36" fmla="*/ 8 w 37"/>
                <a:gd name="T37" fmla="*/ 32 h 33"/>
                <a:gd name="T38" fmla="*/ 4 w 37"/>
                <a:gd name="T39" fmla="*/ 33 h 33"/>
                <a:gd name="T40" fmla="*/ 4 w 37"/>
                <a:gd name="T41" fmla="*/ 33 h 33"/>
                <a:gd name="T42" fmla="*/ 4 w 37"/>
                <a:gd name="T43" fmla="*/ 14 h 33"/>
                <a:gd name="T44" fmla="*/ 4 w 37"/>
                <a:gd name="T45" fmla="*/ 2 h 33"/>
                <a:gd name="T46" fmla="*/ 0 w 37"/>
                <a:gd name="T47" fmla="*/ 2 h 33"/>
                <a:gd name="T48" fmla="*/ 0 w 37"/>
                <a:gd name="T49" fmla="*/ 0 h 33"/>
                <a:gd name="T50" fmla="*/ 7 w 37"/>
                <a:gd name="T51" fmla="*/ 0 h 33"/>
                <a:gd name="T52" fmla="*/ 15 w 37"/>
                <a:gd name="T53" fmla="*/ 0 h 33"/>
                <a:gd name="T54" fmla="*/ 15 w 37"/>
                <a:gd name="T55" fmla="*/ 2 h 33"/>
                <a:gd name="T56" fmla="*/ 11 w 37"/>
                <a:gd name="T57" fmla="*/ 2 h 33"/>
                <a:gd name="T58" fmla="*/ 11 w 37"/>
                <a:gd name="T59" fmla="*/ 13 h 33"/>
                <a:gd name="T60" fmla="*/ 11 w 37"/>
                <a:gd name="T61" fmla="*/ 25 h 33"/>
                <a:gd name="T62" fmla="*/ 14 w 37"/>
                <a:gd name="T63" fmla="*/ 20 h 33"/>
                <a:gd name="T64" fmla="*/ 26 w 37"/>
                <a:gd name="T65" fmla="*/ 0 h 33"/>
                <a:gd name="T66" fmla="*/ 29 w 37"/>
                <a:gd name="T67" fmla="*/ 0 h 33"/>
                <a:gd name="T68" fmla="*/ 37 w 37"/>
                <a:gd name="T6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3"/>
                    <a:pt x="33" y="6"/>
                    <a:pt x="33" y="13"/>
                  </a:cubicBezTo>
                  <a:cubicBezTo>
                    <a:pt x="33" y="20"/>
                    <a:pt x="33" y="25"/>
                    <a:pt x="33" y="27"/>
                  </a:cubicBezTo>
                  <a:cubicBezTo>
                    <a:pt x="33" y="28"/>
                    <a:pt x="33" y="29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9" y="32"/>
                    <a:pt x="26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6" y="30"/>
                  </a:cubicBezTo>
                  <a:cubicBezTo>
                    <a:pt x="26" y="29"/>
                    <a:pt x="26" y="27"/>
                    <a:pt x="26" y="2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7"/>
                    <a:pt x="26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8"/>
                    <a:pt x="16" y="23"/>
                    <a:pt x="14" y="25"/>
                  </a:cubicBezTo>
                  <a:cubicBezTo>
                    <a:pt x="12" y="28"/>
                    <a:pt x="10" y="30"/>
                    <a:pt x="8" y="32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0"/>
                    <a:pt x="4" y="24"/>
                    <a:pt x="4" y="14"/>
                  </a:cubicBezTo>
                  <a:cubicBezTo>
                    <a:pt x="4" y="7"/>
                    <a:pt x="4" y="3"/>
                    <a:pt x="4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1" y="3"/>
                    <a:pt x="11" y="6"/>
                    <a:pt x="11" y="13"/>
                  </a:cubicBezTo>
                  <a:cubicBezTo>
                    <a:pt x="11" y="14"/>
                    <a:pt x="11" y="18"/>
                    <a:pt x="11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3"/>
                    <a:pt x="23" y="6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0"/>
                    <a:pt x="37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432675" y="2220913"/>
              <a:ext cx="138113" cy="120650"/>
            </a:xfrm>
            <a:custGeom>
              <a:avLst/>
              <a:gdLst>
                <a:gd name="T0" fmla="*/ 0 w 37"/>
                <a:gd name="T1" fmla="*/ 32 h 32"/>
                <a:gd name="T2" fmla="*/ 0 w 37"/>
                <a:gd name="T3" fmla="*/ 30 h 32"/>
                <a:gd name="T4" fmla="*/ 4 w 37"/>
                <a:gd name="T5" fmla="*/ 30 h 32"/>
                <a:gd name="T6" fmla="*/ 5 w 37"/>
                <a:gd name="T7" fmla="*/ 29 h 32"/>
                <a:gd name="T8" fmla="*/ 5 w 37"/>
                <a:gd name="T9" fmla="*/ 22 h 32"/>
                <a:gd name="T10" fmla="*/ 5 w 37"/>
                <a:gd name="T11" fmla="*/ 10 h 32"/>
                <a:gd name="T12" fmla="*/ 4 w 37"/>
                <a:gd name="T13" fmla="*/ 3 h 32"/>
                <a:gd name="T14" fmla="*/ 4 w 37"/>
                <a:gd name="T15" fmla="*/ 2 h 32"/>
                <a:gd name="T16" fmla="*/ 0 w 37"/>
                <a:gd name="T17" fmla="*/ 2 h 32"/>
                <a:gd name="T18" fmla="*/ 0 w 37"/>
                <a:gd name="T19" fmla="*/ 0 h 32"/>
                <a:gd name="T20" fmla="*/ 8 w 37"/>
                <a:gd name="T21" fmla="*/ 0 h 32"/>
                <a:gd name="T22" fmla="*/ 16 w 37"/>
                <a:gd name="T23" fmla="*/ 0 h 32"/>
                <a:gd name="T24" fmla="*/ 16 w 37"/>
                <a:gd name="T25" fmla="*/ 2 h 32"/>
                <a:gd name="T26" fmla="*/ 12 w 37"/>
                <a:gd name="T27" fmla="*/ 2 h 32"/>
                <a:gd name="T28" fmla="*/ 12 w 37"/>
                <a:gd name="T29" fmla="*/ 3 h 32"/>
                <a:gd name="T30" fmla="*/ 12 w 37"/>
                <a:gd name="T31" fmla="*/ 5 h 32"/>
                <a:gd name="T32" fmla="*/ 12 w 37"/>
                <a:gd name="T33" fmla="*/ 12 h 32"/>
                <a:gd name="T34" fmla="*/ 12 w 37"/>
                <a:gd name="T35" fmla="*/ 14 h 32"/>
                <a:gd name="T36" fmla="*/ 19 w 37"/>
                <a:gd name="T37" fmla="*/ 14 h 32"/>
                <a:gd name="T38" fmla="*/ 26 w 37"/>
                <a:gd name="T39" fmla="*/ 14 h 32"/>
                <a:gd name="T40" fmla="*/ 26 w 37"/>
                <a:gd name="T41" fmla="*/ 4 h 32"/>
                <a:gd name="T42" fmla="*/ 26 w 37"/>
                <a:gd name="T43" fmla="*/ 2 h 32"/>
                <a:gd name="T44" fmla="*/ 22 w 37"/>
                <a:gd name="T45" fmla="*/ 2 h 32"/>
                <a:gd name="T46" fmla="*/ 22 w 37"/>
                <a:gd name="T47" fmla="*/ 0 h 32"/>
                <a:gd name="T48" fmla="*/ 30 w 37"/>
                <a:gd name="T49" fmla="*/ 0 h 32"/>
                <a:gd name="T50" fmla="*/ 37 w 37"/>
                <a:gd name="T51" fmla="*/ 0 h 32"/>
                <a:gd name="T52" fmla="*/ 37 w 37"/>
                <a:gd name="T53" fmla="*/ 2 h 32"/>
                <a:gd name="T54" fmla="*/ 34 w 37"/>
                <a:gd name="T55" fmla="*/ 2 h 32"/>
                <a:gd name="T56" fmla="*/ 33 w 37"/>
                <a:gd name="T57" fmla="*/ 3 h 32"/>
                <a:gd name="T58" fmla="*/ 33 w 37"/>
                <a:gd name="T59" fmla="*/ 6 h 32"/>
                <a:gd name="T60" fmla="*/ 33 w 37"/>
                <a:gd name="T61" fmla="*/ 15 h 32"/>
                <a:gd name="T62" fmla="*/ 33 w 37"/>
                <a:gd name="T63" fmla="*/ 25 h 32"/>
                <a:gd name="T64" fmla="*/ 33 w 37"/>
                <a:gd name="T65" fmla="*/ 29 h 32"/>
                <a:gd name="T66" fmla="*/ 34 w 37"/>
                <a:gd name="T67" fmla="*/ 30 h 32"/>
                <a:gd name="T68" fmla="*/ 37 w 37"/>
                <a:gd name="T69" fmla="*/ 30 h 32"/>
                <a:gd name="T70" fmla="*/ 37 w 37"/>
                <a:gd name="T71" fmla="*/ 32 h 32"/>
                <a:gd name="T72" fmla="*/ 35 w 37"/>
                <a:gd name="T73" fmla="*/ 32 h 32"/>
                <a:gd name="T74" fmla="*/ 30 w 37"/>
                <a:gd name="T75" fmla="*/ 32 h 32"/>
                <a:gd name="T76" fmla="*/ 22 w 37"/>
                <a:gd name="T77" fmla="*/ 32 h 32"/>
                <a:gd name="T78" fmla="*/ 22 w 37"/>
                <a:gd name="T79" fmla="*/ 30 h 32"/>
                <a:gd name="T80" fmla="*/ 25 w 37"/>
                <a:gd name="T81" fmla="*/ 30 h 32"/>
                <a:gd name="T82" fmla="*/ 26 w 37"/>
                <a:gd name="T83" fmla="*/ 28 h 32"/>
                <a:gd name="T84" fmla="*/ 26 w 37"/>
                <a:gd name="T85" fmla="*/ 17 h 32"/>
                <a:gd name="T86" fmla="*/ 20 w 37"/>
                <a:gd name="T87" fmla="*/ 17 h 32"/>
                <a:gd name="T88" fmla="*/ 12 w 37"/>
                <a:gd name="T89" fmla="*/ 17 h 32"/>
                <a:gd name="T90" fmla="*/ 12 w 37"/>
                <a:gd name="T91" fmla="*/ 18 h 32"/>
                <a:gd name="T92" fmla="*/ 12 w 37"/>
                <a:gd name="T93" fmla="*/ 27 h 32"/>
                <a:gd name="T94" fmla="*/ 12 w 37"/>
                <a:gd name="T95" fmla="*/ 30 h 32"/>
                <a:gd name="T96" fmla="*/ 16 w 37"/>
                <a:gd name="T97" fmla="*/ 30 h 32"/>
                <a:gd name="T98" fmla="*/ 16 w 37"/>
                <a:gd name="T99" fmla="*/ 32 h 32"/>
                <a:gd name="T100" fmla="*/ 13 w 37"/>
                <a:gd name="T101" fmla="*/ 32 h 32"/>
                <a:gd name="T102" fmla="*/ 8 w 37"/>
                <a:gd name="T103" fmla="*/ 32 h 32"/>
                <a:gd name="T104" fmla="*/ 0 w 37"/>
                <a:gd name="T10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5" y="29"/>
                  </a:cubicBezTo>
                  <a:cubicBezTo>
                    <a:pt x="5" y="28"/>
                    <a:pt x="5" y="26"/>
                    <a:pt x="5" y="2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7"/>
                    <a:pt x="12" y="10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6" y="14"/>
                    <a:pt x="19" y="14"/>
                  </a:cubicBezTo>
                  <a:cubicBezTo>
                    <a:pt x="22" y="14"/>
                    <a:pt x="25" y="14"/>
                    <a:pt x="26" y="14"/>
                  </a:cubicBezTo>
                  <a:cubicBezTo>
                    <a:pt x="26" y="9"/>
                    <a:pt x="26" y="6"/>
                    <a:pt x="26" y="4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4" y="2"/>
                    <a:pt x="22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2" y="0"/>
                    <a:pt x="35" y="0"/>
                    <a:pt x="37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3" y="3"/>
                  </a:cubicBezTo>
                  <a:cubicBezTo>
                    <a:pt x="33" y="3"/>
                    <a:pt x="33" y="4"/>
                    <a:pt x="33" y="6"/>
                  </a:cubicBezTo>
                  <a:cubicBezTo>
                    <a:pt x="33" y="10"/>
                    <a:pt x="33" y="12"/>
                    <a:pt x="33" y="1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7"/>
                    <a:pt x="33" y="29"/>
                    <a:pt x="33" y="29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8" y="32"/>
                    <a:pt x="25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5" y="30"/>
                  </a:cubicBezTo>
                  <a:cubicBezTo>
                    <a:pt x="26" y="30"/>
                    <a:pt x="26" y="29"/>
                    <a:pt x="26" y="28"/>
                  </a:cubicBezTo>
                  <a:cubicBezTo>
                    <a:pt x="26" y="26"/>
                    <a:pt x="26" y="22"/>
                    <a:pt x="26" y="17"/>
                  </a:cubicBezTo>
                  <a:cubicBezTo>
                    <a:pt x="25" y="17"/>
                    <a:pt x="23" y="17"/>
                    <a:pt x="20" y="17"/>
                  </a:cubicBezTo>
                  <a:cubicBezTo>
                    <a:pt x="17" y="17"/>
                    <a:pt x="14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2"/>
                    <a:pt x="12" y="25"/>
                    <a:pt x="12" y="27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3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2"/>
                    <a:pt x="10" y="32"/>
                    <a:pt x="8" y="32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7586663" y="2220913"/>
              <a:ext cx="134938" cy="120650"/>
            </a:xfrm>
            <a:custGeom>
              <a:avLst/>
              <a:gdLst>
                <a:gd name="T0" fmla="*/ 36 w 36"/>
                <a:gd name="T1" fmla="*/ 2 h 32"/>
                <a:gd name="T2" fmla="*/ 33 w 36"/>
                <a:gd name="T3" fmla="*/ 2 h 32"/>
                <a:gd name="T4" fmla="*/ 32 w 36"/>
                <a:gd name="T5" fmla="*/ 13 h 32"/>
                <a:gd name="T6" fmla="*/ 32 w 36"/>
                <a:gd name="T7" fmla="*/ 19 h 32"/>
                <a:gd name="T8" fmla="*/ 32 w 36"/>
                <a:gd name="T9" fmla="*/ 26 h 32"/>
                <a:gd name="T10" fmla="*/ 32 w 36"/>
                <a:gd name="T11" fmla="*/ 29 h 32"/>
                <a:gd name="T12" fmla="*/ 33 w 36"/>
                <a:gd name="T13" fmla="*/ 30 h 32"/>
                <a:gd name="T14" fmla="*/ 33 w 36"/>
                <a:gd name="T15" fmla="*/ 30 h 32"/>
                <a:gd name="T16" fmla="*/ 36 w 36"/>
                <a:gd name="T17" fmla="*/ 30 h 32"/>
                <a:gd name="T18" fmla="*/ 36 w 36"/>
                <a:gd name="T19" fmla="*/ 32 h 32"/>
                <a:gd name="T20" fmla="*/ 34 w 36"/>
                <a:gd name="T21" fmla="*/ 32 h 32"/>
                <a:gd name="T22" fmla="*/ 29 w 36"/>
                <a:gd name="T23" fmla="*/ 32 h 32"/>
                <a:gd name="T24" fmla="*/ 21 w 36"/>
                <a:gd name="T25" fmla="*/ 32 h 32"/>
                <a:gd name="T26" fmla="*/ 21 w 36"/>
                <a:gd name="T27" fmla="*/ 30 h 32"/>
                <a:gd name="T28" fmla="*/ 25 w 36"/>
                <a:gd name="T29" fmla="*/ 30 h 32"/>
                <a:gd name="T30" fmla="*/ 25 w 36"/>
                <a:gd name="T31" fmla="*/ 26 h 32"/>
                <a:gd name="T32" fmla="*/ 25 w 36"/>
                <a:gd name="T33" fmla="*/ 11 h 32"/>
                <a:gd name="T34" fmla="*/ 25 w 36"/>
                <a:gd name="T35" fmla="*/ 3 h 32"/>
                <a:gd name="T36" fmla="*/ 22 w 36"/>
                <a:gd name="T37" fmla="*/ 2 h 32"/>
                <a:gd name="T38" fmla="*/ 21 w 36"/>
                <a:gd name="T39" fmla="*/ 2 h 32"/>
                <a:gd name="T40" fmla="*/ 15 w 36"/>
                <a:gd name="T41" fmla="*/ 2 h 32"/>
                <a:gd name="T42" fmla="*/ 11 w 36"/>
                <a:gd name="T43" fmla="*/ 3 h 32"/>
                <a:gd name="T44" fmla="*/ 11 w 36"/>
                <a:gd name="T45" fmla="*/ 6 h 32"/>
                <a:gd name="T46" fmla="*/ 11 w 36"/>
                <a:gd name="T47" fmla="*/ 12 h 32"/>
                <a:gd name="T48" fmla="*/ 11 w 36"/>
                <a:gd name="T49" fmla="*/ 27 h 32"/>
                <a:gd name="T50" fmla="*/ 11 w 36"/>
                <a:gd name="T51" fmla="*/ 30 h 32"/>
                <a:gd name="T52" fmla="*/ 15 w 36"/>
                <a:gd name="T53" fmla="*/ 30 h 32"/>
                <a:gd name="T54" fmla="*/ 15 w 36"/>
                <a:gd name="T55" fmla="*/ 32 h 32"/>
                <a:gd name="T56" fmla="*/ 14 w 36"/>
                <a:gd name="T57" fmla="*/ 32 h 32"/>
                <a:gd name="T58" fmla="*/ 8 w 36"/>
                <a:gd name="T59" fmla="*/ 32 h 32"/>
                <a:gd name="T60" fmla="*/ 0 w 36"/>
                <a:gd name="T61" fmla="*/ 32 h 32"/>
                <a:gd name="T62" fmla="*/ 0 w 36"/>
                <a:gd name="T63" fmla="*/ 30 h 32"/>
                <a:gd name="T64" fmla="*/ 3 w 36"/>
                <a:gd name="T65" fmla="*/ 30 h 32"/>
                <a:gd name="T66" fmla="*/ 4 w 36"/>
                <a:gd name="T67" fmla="*/ 29 h 32"/>
                <a:gd name="T68" fmla="*/ 4 w 36"/>
                <a:gd name="T69" fmla="*/ 22 h 32"/>
                <a:gd name="T70" fmla="*/ 4 w 36"/>
                <a:gd name="T71" fmla="*/ 6 h 32"/>
                <a:gd name="T72" fmla="*/ 3 w 36"/>
                <a:gd name="T73" fmla="*/ 2 h 32"/>
                <a:gd name="T74" fmla="*/ 0 w 36"/>
                <a:gd name="T75" fmla="*/ 2 h 32"/>
                <a:gd name="T76" fmla="*/ 0 w 36"/>
                <a:gd name="T77" fmla="*/ 0 h 32"/>
                <a:gd name="T78" fmla="*/ 8 w 36"/>
                <a:gd name="T79" fmla="*/ 0 h 32"/>
                <a:gd name="T80" fmla="*/ 28 w 36"/>
                <a:gd name="T81" fmla="*/ 0 h 32"/>
                <a:gd name="T82" fmla="*/ 36 w 36"/>
                <a:gd name="T83" fmla="*/ 0 h 32"/>
                <a:gd name="T84" fmla="*/ 36 w 36"/>
                <a:gd name="T8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32">
                  <a:moveTo>
                    <a:pt x="36" y="2"/>
                  </a:moveTo>
                  <a:cubicBezTo>
                    <a:pt x="34" y="2"/>
                    <a:pt x="33" y="2"/>
                    <a:pt x="33" y="2"/>
                  </a:cubicBezTo>
                  <a:cubicBezTo>
                    <a:pt x="32" y="3"/>
                    <a:pt x="32" y="6"/>
                    <a:pt x="32" y="13"/>
                  </a:cubicBezTo>
                  <a:cubicBezTo>
                    <a:pt x="32" y="14"/>
                    <a:pt x="32" y="15"/>
                    <a:pt x="32" y="1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32" y="29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5" y="30"/>
                    <a:pt x="36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2" y="32"/>
                    <a:pt x="30" y="32"/>
                    <a:pt x="29" y="32"/>
                  </a:cubicBezTo>
                  <a:cubicBezTo>
                    <a:pt x="27" y="32"/>
                    <a:pt x="24" y="32"/>
                    <a:pt x="21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5" y="29"/>
                    <a:pt x="25" y="28"/>
                    <a:pt x="25" y="26"/>
                  </a:cubicBezTo>
                  <a:cubicBezTo>
                    <a:pt x="25" y="24"/>
                    <a:pt x="25" y="19"/>
                    <a:pt x="25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1" y="8"/>
                    <a:pt x="11" y="11"/>
                    <a:pt x="11" y="12"/>
                  </a:cubicBezTo>
                  <a:cubicBezTo>
                    <a:pt x="11" y="20"/>
                    <a:pt x="11" y="25"/>
                    <a:pt x="11" y="27"/>
                  </a:cubicBezTo>
                  <a:cubicBezTo>
                    <a:pt x="11" y="28"/>
                    <a:pt x="11" y="29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1" y="32"/>
                    <a:pt x="9" y="32"/>
                    <a:pt x="8" y="32"/>
                  </a:cubicBezTo>
                  <a:cubicBezTo>
                    <a:pt x="7" y="32"/>
                    <a:pt x="4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4" y="29"/>
                    <a:pt x="4" y="29"/>
                  </a:cubicBezTo>
                  <a:cubicBezTo>
                    <a:pt x="4" y="28"/>
                    <a:pt x="4" y="26"/>
                    <a:pt x="4" y="22"/>
                  </a:cubicBezTo>
                  <a:cubicBezTo>
                    <a:pt x="4" y="13"/>
                    <a:pt x="4" y="8"/>
                    <a:pt x="4" y="6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0"/>
                    <a:pt x="36" y="0"/>
                  </a:cubicBezTo>
                  <a:lnTo>
                    <a:pt x="36" y="2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7735888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3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845425" y="2217738"/>
              <a:ext cx="138113" cy="127000"/>
            </a:xfrm>
            <a:custGeom>
              <a:avLst/>
              <a:gdLst>
                <a:gd name="T0" fmla="*/ 18 w 37"/>
                <a:gd name="T1" fmla="*/ 34 h 34"/>
                <a:gd name="T2" fmla="*/ 5 w 37"/>
                <a:gd name="T3" fmla="*/ 29 h 34"/>
                <a:gd name="T4" fmla="*/ 0 w 37"/>
                <a:gd name="T5" fmla="*/ 17 h 34"/>
                <a:gd name="T6" fmla="*/ 3 w 37"/>
                <a:gd name="T7" fmla="*/ 8 h 34"/>
                <a:gd name="T8" fmla="*/ 9 w 37"/>
                <a:gd name="T9" fmla="*/ 2 h 34"/>
                <a:gd name="T10" fmla="*/ 19 w 37"/>
                <a:gd name="T11" fmla="*/ 0 h 34"/>
                <a:gd name="T12" fmla="*/ 29 w 37"/>
                <a:gd name="T13" fmla="*/ 2 h 34"/>
                <a:gd name="T14" fmla="*/ 35 w 37"/>
                <a:gd name="T15" fmla="*/ 8 h 34"/>
                <a:gd name="T16" fmla="*/ 37 w 37"/>
                <a:gd name="T17" fmla="*/ 16 h 34"/>
                <a:gd name="T18" fmla="*/ 34 w 37"/>
                <a:gd name="T19" fmla="*/ 25 h 34"/>
                <a:gd name="T20" fmla="*/ 28 w 37"/>
                <a:gd name="T21" fmla="*/ 32 h 34"/>
                <a:gd name="T22" fmla="*/ 18 w 37"/>
                <a:gd name="T23" fmla="*/ 34 h 34"/>
                <a:gd name="T24" fmla="*/ 19 w 37"/>
                <a:gd name="T25" fmla="*/ 31 h 34"/>
                <a:gd name="T26" fmla="*/ 27 w 37"/>
                <a:gd name="T27" fmla="*/ 28 h 34"/>
                <a:gd name="T28" fmla="*/ 29 w 37"/>
                <a:gd name="T29" fmla="*/ 17 h 34"/>
                <a:gd name="T30" fmla="*/ 26 w 37"/>
                <a:gd name="T31" fmla="*/ 6 h 34"/>
                <a:gd name="T32" fmla="*/ 18 w 37"/>
                <a:gd name="T33" fmla="*/ 3 h 34"/>
                <a:gd name="T34" fmla="*/ 10 w 37"/>
                <a:gd name="T35" fmla="*/ 6 h 34"/>
                <a:gd name="T36" fmla="*/ 8 w 37"/>
                <a:gd name="T37" fmla="*/ 16 h 34"/>
                <a:gd name="T38" fmla="*/ 9 w 37"/>
                <a:gd name="T39" fmla="*/ 25 h 34"/>
                <a:gd name="T40" fmla="*/ 13 w 37"/>
                <a:gd name="T41" fmla="*/ 30 h 34"/>
                <a:gd name="T42" fmla="*/ 19 w 37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4">
                  <a:moveTo>
                    <a:pt x="18" y="34"/>
                  </a:moveTo>
                  <a:cubicBezTo>
                    <a:pt x="12" y="34"/>
                    <a:pt x="8" y="32"/>
                    <a:pt x="5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4"/>
                    <a:pt x="1" y="11"/>
                    <a:pt x="3" y="8"/>
                  </a:cubicBezTo>
                  <a:cubicBezTo>
                    <a:pt x="4" y="6"/>
                    <a:pt x="6" y="4"/>
                    <a:pt x="9" y="2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1" y="4"/>
                    <a:pt x="33" y="5"/>
                    <a:pt x="35" y="8"/>
                  </a:cubicBezTo>
                  <a:cubicBezTo>
                    <a:pt x="36" y="10"/>
                    <a:pt x="37" y="13"/>
                    <a:pt x="37" y="16"/>
                  </a:cubicBezTo>
                  <a:cubicBezTo>
                    <a:pt x="37" y="20"/>
                    <a:pt x="36" y="23"/>
                    <a:pt x="34" y="25"/>
                  </a:cubicBezTo>
                  <a:cubicBezTo>
                    <a:pt x="33" y="28"/>
                    <a:pt x="31" y="30"/>
                    <a:pt x="28" y="32"/>
                  </a:cubicBezTo>
                  <a:cubicBezTo>
                    <a:pt x="25" y="33"/>
                    <a:pt x="22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5" y="30"/>
                    <a:pt x="27" y="28"/>
                  </a:cubicBezTo>
                  <a:cubicBezTo>
                    <a:pt x="29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5" y="4"/>
                    <a:pt x="22" y="3"/>
                    <a:pt x="18" y="3"/>
                  </a:cubicBezTo>
                  <a:cubicBezTo>
                    <a:pt x="15" y="3"/>
                    <a:pt x="12" y="4"/>
                    <a:pt x="10" y="6"/>
                  </a:cubicBezTo>
                  <a:cubicBezTo>
                    <a:pt x="8" y="8"/>
                    <a:pt x="8" y="12"/>
                    <a:pt x="8" y="16"/>
                  </a:cubicBezTo>
                  <a:cubicBezTo>
                    <a:pt x="8" y="20"/>
                    <a:pt x="8" y="22"/>
                    <a:pt x="9" y="25"/>
                  </a:cubicBezTo>
                  <a:cubicBezTo>
                    <a:pt x="10" y="27"/>
                    <a:pt x="11" y="29"/>
                    <a:pt x="13" y="30"/>
                  </a:cubicBezTo>
                  <a:cubicBezTo>
                    <a:pt x="15" y="31"/>
                    <a:pt x="17" y="31"/>
                    <a:pt x="19" y="31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7994650" y="2220913"/>
              <a:ext cx="169863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4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6 w 45"/>
                <a:gd name="T23" fmla="*/ 0 h 33"/>
                <a:gd name="T24" fmla="*/ 12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2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2 w 45"/>
                <a:gd name="T61" fmla="*/ 30 h 33"/>
                <a:gd name="T62" fmla="*/ 34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8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2"/>
                    <a:pt x="13" y="4"/>
                    <a:pt x="14" y="6"/>
                  </a:cubicBezTo>
                  <a:cubicBezTo>
                    <a:pt x="15" y="7"/>
                    <a:pt x="18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8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32"/>
                    <a:pt x="40" y="32"/>
                    <a:pt x="38" y="32"/>
                  </a:cubicBezTo>
                  <a:cubicBezTo>
                    <a:pt x="36" y="32"/>
                    <a:pt x="34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9" y="17"/>
                    <a:pt x="25" y="25"/>
                  </a:cubicBezTo>
                  <a:cubicBezTo>
                    <a:pt x="24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175625" y="2220913"/>
              <a:ext cx="112713" cy="120650"/>
            </a:xfrm>
            <a:custGeom>
              <a:avLst/>
              <a:gdLst>
                <a:gd name="T0" fmla="*/ 7 w 30"/>
                <a:gd name="T1" fmla="*/ 32 h 32"/>
                <a:gd name="T2" fmla="*/ 7 w 30"/>
                <a:gd name="T3" fmla="*/ 30 h 32"/>
                <a:gd name="T4" fmla="*/ 10 w 30"/>
                <a:gd name="T5" fmla="*/ 30 h 32"/>
                <a:gd name="T6" fmla="*/ 11 w 30"/>
                <a:gd name="T7" fmla="*/ 30 h 32"/>
                <a:gd name="T8" fmla="*/ 11 w 30"/>
                <a:gd name="T9" fmla="*/ 29 h 32"/>
                <a:gd name="T10" fmla="*/ 11 w 30"/>
                <a:gd name="T11" fmla="*/ 21 h 32"/>
                <a:gd name="T12" fmla="*/ 11 w 30"/>
                <a:gd name="T13" fmla="*/ 12 h 32"/>
                <a:gd name="T14" fmla="*/ 11 w 30"/>
                <a:gd name="T15" fmla="*/ 3 h 32"/>
                <a:gd name="T16" fmla="*/ 10 w 30"/>
                <a:gd name="T17" fmla="*/ 3 h 32"/>
                <a:gd name="T18" fmla="*/ 4 w 30"/>
                <a:gd name="T19" fmla="*/ 3 h 32"/>
                <a:gd name="T20" fmla="*/ 2 w 30"/>
                <a:gd name="T21" fmla="*/ 3 h 32"/>
                <a:gd name="T22" fmla="*/ 2 w 30"/>
                <a:gd name="T23" fmla="*/ 4 h 32"/>
                <a:gd name="T24" fmla="*/ 2 w 30"/>
                <a:gd name="T25" fmla="*/ 8 h 32"/>
                <a:gd name="T26" fmla="*/ 0 w 30"/>
                <a:gd name="T27" fmla="*/ 8 h 32"/>
                <a:gd name="T28" fmla="*/ 0 w 30"/>
                <a:gd name="T29" fmla="*/ 0 h 32"/>
                <a:gd name="T30" fmla="*/ 0 w 30"/>
                <a:gd name="T31" fmla="*/ 0 h 32"/>
                <a:gd name="T32" fmla="*/ 14 w 30"/>
                <a:gd name="T33" fmla="*/ 0 h 32"/>
                <a:gd name="T34" fmla="*/ 30 w 30"/>
                <a:gd name="T35" fmla="*/ 0 h 32"/>
                <a:gd name="T36" fmla="*/ 30 w 30"/>
                <a:gd name="T37" fmla="*/ 0 h 32"/>
                <a:gd name="T38" fmla="*/ 29 w 30"/>
                <a:gd name="T39" fmla="*/ 8 h 32"/>
                <a:gd name="T40" fmla="*/ 27 w 30"/>
                <a:gd name="T41" fmla="*/ 8 h 32"/>
                <a:gd name="T42" fmla="*/ 27 w 30"/>
                <a:gd name="T43" fmla="*/ 3 h 32"/>
                <a:gd name="T44" fmla="*/ 26 w 30"/>
                <a:gd name="T45" fmla="*/ 3 h 32"/>
                <a:gd name="T46" fmla="*/ 19 w 30"/>
                <a:gd name="T47" fmla="*/ 3 h 32"/>
                <a:gd name="T48" fmla="*/ 18 w 30"/>
                <a:gd name="T49" fmla="*/ 3 h 32"/>
                <a:gd name="T50" fmla="*/ 18 w 30"/>
                <a:gd name="T51" fmla="*/ 4 h 32"/>
                <a:gd name="T52" fmla="*/ 18 w 30"/>
                <a:gd name="T53" fmla="*/ 20 h 32"/>
                <a:gd name="T54" fmla="*/ 18 w 30"/>
                <a:gd name="T55" fmla="*/ 28 h 32"/>
                <a:gd name="T56" fmla="*/ 19 w 30"/>
                <a:gd name="T57" fmla="*/ 30 h 32"/>
                <a:gd name="T58" fmla="*/ 22 w 30"/>
                <a:gd name="T59" fmla="*/ 30 h 32"/>
                <a:gd name="T60" fmla="*/ 22 w 30"/>
                <a:gd name="T61" fmla="*/ 32 h 32"/>
                <a:gd name="T62" fmla="*/ 15 w 30"/>
                <a:gd name="T63" fmla="*/ 32 h 32"/>
                <a:gd name="T64" fmla="*/ 7 w 30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2">
                  <a:moveTo>
                    <a:pt x="7" y="32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8"/>
                    <a:pt x="11" y="26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1" y="6"/>
                    <a:pt x="11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5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4" y="0"/>
                  </a:cubicBezTo>
                  <a:cubicBezTo>
                    <a:pt x="19" y="0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5"/>
                    <a:pt x="29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7" y="4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5" y="3"/>
                    <a:pt x="23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4"/>
                    <a:pt x="18" y="27"/>
                    <a:pt x="18" y="28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20" y="30"/>
                    <a:pt x="22" y="3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18" y="32"/>
                    <a:pt x="15" y="32"/>
                  </a:cubicBezTo>
                  <a:cubicBezTo>
                    <a:pt x="12" y="32"/>
                    <a:pt x="9" y="32"/>
                    <a:pt x="7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299450" y="2217738"/>
              <a:ext cx="134938" cy="127000"/>
            </a:xfrm>
            <a:custGeom>
              <a:avLst/>
              <a:gdLst>
                <a:gd name="T0" fmla="*/ 18 w 36"/>
                <a:gd name="T1" fmla="*/ 34 h 34"/>
                <a:gd name="T2" fmla="*/ 4 w 36"/>
                <a:gd name="T3" fmla="*/ 29 h 34"/>
                <a:gd name="T4" fmla="*/ 0 w 36"/>
                <a:gd name="T5" fmla="*/ 17 h 34"/>
                <a:gd name="T6" fmla="*/ 2 w 36"/>
                <a:gd name="T7" fmla="*/ 8 h 34"/>
                <a:gd name="T8" fmla="*/ 8 w 36"/>
                <a:gd name="T9" fmla="*/ 2 h 34"/>
                <a:gd name="T10" fmla="*/ 18 w 36"/>
                <a:gd name="T11" fmla="*/ 0 h 34"/>
                <a:gd name="T12" fmla="*/ 28 w 36"/>
                <a:gd name="T13" fmla="*/ 2 h 34"/>
                <a:gd name="T14" fmla="*/ 34 w 36"/>
                <a:gd name="T15" fmla="*/ 8 h 34"/>
                <a:gd name="T16" fmla="*/ 36 w 36"/>
                <a:gd name="T17" fmla="*/ 16 h 34"/>
                <a:gd name="T18" fmla="*/ 34 w 36"/>
                <a:gd name="T19" fmla="*/ 25 h 34"/>
                <a:gd name="T20" fmla="*/ 27 w 36"/>
                <a:gd name="T21" fmla="*/ 32 h 34"/>
                <a:gd name="T22" fmla="*/ 18 w 36"/>
                <a:gd name="T23" fmla="*/ 34 h 34"/>
                <a:gd name="T24" fmla="*/ 19 w 36"/>
                <a:gd name="T25" fmla="*/ 31 h 34"/>
                <a:gd name="T26" fmla="*/ 26 w 36"/>
                <a:gd name="T27" fmla="*/ 28 h 34"/>
                <a:gd name="T28" fmla="*/ 29 w 36"/>
                <a:gd name="T29" fmla="*/ 17 h 34"/>
                <a:gd name="T30" fmla="*/ 26 w 36"/>
                <a:gd name="T31" fmla="*/ 6 h 34"/>
                <a:gd name="T32" fmla="*/ 18 w 36"/>
                <a:gd name="T33" fmla="*/ 3 h 34"/>
                <a:gd name="T34" fmla="*/ 10 w 36"/>
                <a:gd name="T35" fmla="*/ 6 h 34"/>
                <a:gd name="T36" fmla="*/ 7 w 36"/>
                <a:gd name="T37" fmla="*/ 16 h 34"/>
                <a:gd name="T38" fmla="*/ 8 w 36"/>
                <a:gd name="T39" fmla="*/ 25 h 34"/>
                <a:gd name="T40" fmla="*/ 12 w 36"/>
                <a:gd name="T41" fmla="*/ 30 h 34"/>
                <a:gd name="T42" fmla="*/ 19 w 36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4">
                  <a:moveTo>
                    <a:pt x="18" y="34"/>
                  </a:moveTo>
                  <a:cubicBezTo>
                    <a:pt x="12" y="34"/>
                    <a:pt x="7" y="32"/>
                    <a:pt x="4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4"/>
                    <a:pt x="0" y="11"/>
                    <a:pt x="2" y="8"/>
                  </a:cubicBezTo>
                  <a:cubicBezTo>
                    <a:pt x="3" y="6"/>
                    <a:pt x="6" y="4"/>
                    <a:pt x="8" y="2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2" y="0"/>
                    <a:pt x="26" y="1"/>
                    <a:pt x="28" y="2"/>
                  </a:cubicBezTo>
                  <a:cubicBezTo>
                    <a:pt x="31" y="4"/>
                    <a:pt x="33" y="5"/>
                    <a:pt x="34" y="8"/>
                  </a:cubicBezTo>
                  <a:cubicBezTo>
                    <a:pt x="35" y="10"/>
                    <a:pt x="36" y="13"/>
                    <a:pt x="36" y="16"/>
                  </a:cubicBezTo>
                  <a:cubicBezTo>
                    <a:pt x="36" y="20"/>
                    <a:pt x="35" y="23"/>
                    <a:pt x="34" y="25"/>
                  </a:cubicBezTo>
                  <a:cubicBezTo>
                    <a:pt x="32" y="28"/>
                    <a:pt x="30" y="30"/>
                    <a:pt x="27" y="32"/>
                  </a:cubicBezTo>
                  <a:cubicBezTo>
                    <a:pt x="25" y="33"/>
                    <a:pt x="21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4" y="30"/>
                    <a:pt x="26" y="28"/>
                  </a:cubicBezTo>
                  <a:cubicBezTo>
                    <a:pt x="28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8" y="8"/>
                    <a:pt x="7" y="12"/>
                    <a:pt x="7" y="16"/>
                  </a:cubicBezTo>
                  <a:cubicBezTo>
                    <a:pt x="7" y="20"/>
                    <a:pt x="7" y="22"/>
                    <a:pt x="8" y="25"/>
                  </a:cubicBezTo>
                  <a:cubicBezTo>
                    <a:pt x="9" y="27"/>
                    <a:pt x="11" y="29"/>
                    <a:pt x="12" y="30"/>
                  </a:cubicBezTo>
                  <a:cubicBezTo>
                    <a:pt x="14" y="31"/>
                    <a:pt x="16" y="31"/>
                    <a:pt x="19" y="3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8448675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2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8558213" y="2220913"/>
              <a:ext cx="93663" cy="120650"/>
            </a:xfrm>
            <a:custGeom>
              <a:avLst/>
              <a:gdLst>
                <a:gd name="T0" fmla="*/ 0 w 25"/>
                <a:gd name="T1" fmla="*/ 32 h 32"/>
                <a:gd name="T2" fmla="*/ 0 w 25"/>
                <a:gd name="T3" fmla="*/ 30 h 32"/>
                <a:gd name="T4" fmla="*/ 3 w 25"/>
                <a:gd name="T5" fmla="*/ 30 h 32"/>
                <a:gd name="T6" fmla="*/ 4 w 25"/>
                <a:gd name="T7" fmla="*/ 30 h 32"/>
                <a:gd name="T8" fmla="*/ 4 w 25"/>
                <a:gd name="T9" fmla="*/ 29 h 32"/>
                <a:gd name="T10" fmla="*/ 4 w 25"/>
                <a:gd name="T11" fmla="*/ 25 h 32"/>
                <a:gd name="T12" fmla="*/ 4 w 25"/>
                <a:gd name="T13" fmla="*/ 18 h 32"/>
                <a:gd name="T14" fmla="*/ 4 w 25"/>
                <a:gd name="T15" fmla="*/ 7 h 32"/>
                <a:gd name="T16" fmla="*/ 4 w 25"/>
                <a:gd name="T17" fmla="*/ 2 h 32"/>
                <a:gd name="T18" fmla="*/ 0 w 25"/>
                <a:gd name="T19" fmla="*/ 2 h 32"/>
                <a:gd name="T20" fmla="*/ 0 w 25"/>
                <a:gd name="T21" fmla="*/ 0 h 32"/>
                <a:gd name="T22" fmla="*/ 7 w 25"/>
                <a:gd name="T23" fmla="*/ 0 h 32"/>
                <a:gd name="T24" fmla="*/ 16 w 25"/>
                <a:gd name="T25" fmla="*/ 0 h 32"/>
                <a:gd name="T26" fmla="*/ 22 w 25"/>
                <a:gd name="T27" fmla="*/ 0 h 32"/>
                <a:gd name="T28" fmla="*/ 24 w 25"/>
                <a:gd name="T29" fmla="*/ 0 h 32"/>
                <a:gd name="T30" fmla="*/ 25 w 25"/>
                <a:gd name="T31" fmla="*/ 0 h 32"/>
                <a:gd name="T32" fmla="*/ 24 w 25"/>
                <a:gd name="T33" fmla="*/ 7 h 32"/>
                <a:gd name="T34" fmla="*/ 22 w 25"/>
                <a:gd name="T35" fmla="*/ 7 h 32"/>
                <a:gd name="T36" fmla="*/ 22 w 25"/>
                <a:gd name="T37" fmla="*/ 3 h 32"/>
                <a:gd name="T38" fmla="*/ 20 w 25"/>
                <a:gd name="T39" fmla="*/ 3 h 32"/>
                <a:gd name="T40" fmla="*/ 16 w 25"/>
                <a:gd name="T41" fmla="*/ 2 h 32"/>
                <a:gd name="T42" fmla="*/ 11 w 25"/>
                <a:gd name="T43" fmla="*/ 3 h 32"/>
                <a:gd name="T44" fmla="*/ 11 w 25"/>
                <a:gd name="T45" fmla="*/ 15 h 32"/>
                <a:gd name="T46" fmla="*/ 11 w 25"/>
                <a:gd name="T47" fmla="*/ 23 h 32"/>
                <a:gd name="T48" fmla="*/ 11 w 25"/>
                <a:gd name="T49" fmla="*/ 29 h 32"/>
                <a:gd name="T50" fmla="*/ 12 w 25"/>
                <a:gd name="T51" fmla="*/ 30 h 32"/>
                <a:gd name="T52" fmla="*/ 16 w 25"/>
                <a:gd name="T53" fmla="*/ 30 h 32"/>
                <a:gd name="T54" fmla="*/ 16 w 25"/>
                <a:gd name="T55" fmla="*/ 32 h 32"/>
                <a:gd name="T56" fmla="*/ 9 w 25"/>
                <a:gd name="T57" fmla="*/ 32 h 32"/>
                <a:gd name="T58" fmla="*/ 0 w 25"/>
                <a:gd name="T5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8"/>
                    <a:pt x="4" y="25"/>
                  </a:cubicBezTo>
                  <a:cubicBezTo>
                    <a:pt x="4" y="23"/>
                    <a:pt x="4" y="21"/>
                    <a:pt x="4" y="18"/>
                  </a:cubicBezTo>
                  <a:cubicBezTo>
                    <a:pt x="4" y="13"/>
                    <a:pt x="4" y="9"/>
                    <a:pt x="4" y="7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5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4" y="2"/>
                    <a:pt x="13" y="3"/>
                    <a:pt x="11" y="3"/>
                  </a:cubicBezTo>
                  <a:cubicBezTo>
                    <a:pt x="11" y="6"/>
                    <a:pt x="11" y="10"/>
                    <a:pt x="11" y="15"/>
                  </a:cubicBezTo>
                  <a:cubicBezTo>
                    <a:pt x="11" y="17"/>
                    <a:pt x="11" y="20"/>
                    <a:pt x="11" y="23"/>
                  </a:cubicBezTo>
                  <a:cubicBezTo>
                    <a:pt x="11" y="27"/>
                    <a:pt x="11" y="29"/>
                    <a:pt x="11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2"/>
                    <a:pt x="11" y="32"/>
                    <a:pt x="9" y="32"/>
                  </a:cubicBezTo>
                  <a:cubicBezTo>
                    <a:pt x="7" y="32"/>
                    <a:pt x="4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7650163" y="2381250"/>
              <a:ext cx="66675" cy="79375"/>
            </a:xfrm>
            <a:custGeom>
              <a:avLst/>
              <a:gdLst>
                <a:gd name="T0" fmla="*/ 0 w 18"/>
                <a:gd name="T1" fmla="*/ 21 h 21"/>
                <a:gd name="T2" fmla="*/ 0 w 18"/>
                <a:gd name="T3" fmla="*/ 20 h 21"/>
                <a:gd name="T4" fmla="*/ 2 w 18"/>
                <a:gd name="T5" fmla="*/ 20 h 21"/>
                <a:gd name="T6" fmla="*/ 3 w 18"/>
                <a:gd name="T7" fmla="*/ 19 h 21"/>
                <a:gd name="T8" fmla="*/ 3 w 18"/>
                <a:gd name="T9" fmla="*/ 16 h 21"/>
                <a:gd name="T10" fmla="*/ 3 w 18"/>
                <a:gd name="T11" fmla="*/ 11 h 21"/>
                <a:gd name="T12" fmla="*/ 3 w 18"/>
                <a:gd name="T13" fmla="*/ 4 h 21"/>
                <a:gd name="T14" fmla="*/ 3 w 18"/>
                <a:gd name="T15" fmla="*/ 1 h 21"/>
                <a:gd name="T16" fmla="*/ 1 w 18"/>
                <a:gd name="T17" fmla="*/ 1 h 21"/>
                <a:gd name="T18" fmla="*/ 0 w 18"/>
                <a:gd name="T19" fmla="*/ 1 h 21"/>
                <a:gd name="T20" fmla="*/ 0 w 18"/>
                <a:gd name="T21" fmla="*/ 0 h 21"/>
                <a:gd name="T22" fmla="*/ 2 w 18"/>
                <a:gd name="T23" fmla="*/ 0 h 21"/>
                <a:gd name="T24" fmla="*/ 5 w 18"/>
                <a:gd name="T25" fmla="*/ 0 h 21"/>
                <a:gd name="T26" fmla="*/ 9 w 18"/>
                <a:gd name="T27" fmla="*/ 0 h 21"/>
                <a:gd name="T28" fmla="*/ 11 w 18"/>
                <a:gd name="T29" fmla="*/ 0 h 21"/>
                <a:gd name="T30" fmla="*/ 16 w 18"/>
                <a:gd name="T31" fmla="*/ 0 h 21"/>
                <a:gd name="T32" fmla="*/ 18 w 18"/>
                <a:gd name="T33" fmla="*/ 2 h 21"/>
                <a:gd name="T34" fmla="*/ 18 w 18"/>
                <a:gd name="T35" fmla="*/ 4 h 21"/>
                <a:gd name="T36" fmla="*/ 16 w 18"/>
                <a:gd name="T37" fmla="*/ 9 h 21"/>
                <a:gd name="T38" fmla="*/ 11 w 18"/>
                <a:gd name="T39" fmla="*/ 11 h 21"/>
                <a:gd name="T40" fmla="*/ 10 w 18"/>
                <a:gd name="T41" fmla="*/ 11 h 21"/>
                <a:gd name="T42" fmla="*/ 9 w 18"/>
                <a:gd name="T43" fmla="*/ 11 h 21"/>
                <a:gd name="T44" fmla="*/ 9 w 18"/>
                <a:gd name="T45" fmla="*/ 10 h 21"/>
                <a:gd name="T46" fmla="*/ 9 w 18"/>
                <a:gd name="T47" fmla="*/ 9 h 21"/>
                <a:gd name="T48" fmla="*/ 10 w 18"/>
                <a:gd name="T49" fmla="*/ 10 h 21"/>
                <a:gd name="T50" fmla="*/ 10 w 18"/>
                <a:gd name="T51" fmla="*/ 10 h 21"/>
                <a:gd name="T52" fmla="*/ 13 w 18"/>
                <a:gd name="T53" fmla="*/ 9 h 21"/>
                <a:gd name="T54" fmla="*/ 14 w 18"/>
                <a:gd name="T55" fmla="*/ 6 h 21"/>
                <a:gd name="T56" fmla="*/ 13 w 18"/>
                <a:gd name="T57" fmla="*/ 2 h 21"/>
                <a:gd name="T58" fmla="*/ 10 w 18"/>
                <a:gd name="T59" fmla="*/ 1 h 21"/>
                <a:gd name="T60" fmla="*/ 8 w 18"/>
                <a:gd name="T61" fmla="*/ 1 h 21"/>
                <a:gd name="T62" fmla="*/ 8 w 18"/>
                <a:gd name="T63" fmla="*/ 10 h 21"/>
                <a:gd name="T64" fmla="*/ 8 w 18"/>
                <a:gd name="T65" fmla="*/ 17 h 21"/>
                <a:gd name="T66" fmla="*/ 8 w 18"/>
                <a:gd name="T67" fmla="*/ 19 h 21"/>
                <a:gd name="T68" fmla="*/ 8 w 18"/>
                <a:gd name="T69" fmla="*/ 20 h 21"/>
                <a:gd name="T70" fmla="*/ 11 w 18"/>
                <a:gd name="T71" fmla="*/ 20 h 21"/>
                <a:gd name="T72" fmla="*/ 11 w 18"/>
                <a:gd name="T73" fmla="*/ 21 h 21"/>
                <a:gd name="T74" fmla="*/ 6 w 18"/>
                <a:gd name="T75" fmla="*/ 21 h 21"/>
                <a:gd name="T76" fmla="*/ 0 w 18"/>
                <a:gd name="T7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6"/>
                  </a:cubicBezTo>
                  <a:cubicBezTo>
                    <a:pt x="3" y="14"/>
                    <a:pt x="3" y="13"/>
                    <a:pt x="3" y="11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8" y="6"/>
                    <a:pt x="18" y="8"/>
                    <a:pt x="16" y="9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4"/>
                    <a:pt x="13" y="3"/>
                    <a:pt x="13" y="2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5"/>
                    <a:pt x="8" y="7"/>
                    <a:pt x="8" y="10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1"/>
                    <a:pt x="7" y="21"/>
                    <a:pt x="6" y="21"/>
                  </a:cubicBezTo>
                  <a:cubicBezTo>
                    <a:pt x="6" y="21"/>
                    <a:pt x="4" y="21"/>
                    <a:pt x="0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7724775" y="2378075"/>
              <a:ext cx="90488" cy="85725"/>
            </a:xfrm>
            <a:custGeom>
              <a:avLst/>
              <a:gdLst>
                <a:gd name="T0" fmla="*/ 12 w 24"/>
                <a:gd name="T1" fmla="*/ 23 h 23"/>
                <a:gd name="T2" fmla="*/ 3 w 24"/>
                <a:gd name="T3" fmla="*/ 20 h 23"/>
                <a:gd name="T4" fmla="*/ 0 w 24"/>
                <a:gd name="T5" fmla="*/ 12 h 23"/>
                <a:gd name="T6" fmla="*/ 1 w 24"/>
                <a:gd name="T7" fmla="*/ 6 h 23"/>
                <a:gd name="T8" fmla="*/ 6 w 24"/>
                <a:gd name="T9" fmla="*/ 2 h 23"/>
                <a:gd name="T10" fmla="*/ 12 w 24"/>
                <a:gd name="T11" fmla="*/ 0 h 23"/>
                <a:gd name="T12" fmla="*/ 19 w 24"/>
                <a:gd name="T13" fmla="*/ 2 h 23"/>
                <a:gd name="T14" fmla="*/ 23 w 24"/>
                <a:gd name="T15" fmla="*/ 5 h 23"/>
                <a:gd name="T16" fmla="*/ 24 w 24"/>
                <a:gd name="T17" fmla="*/ 11 h 23"/>
                <a:gd name="T18" fmla="*/ 23 w 24"/>
                <a:gd name="T19" fmla="*/ 17 h 23"/>
                <a:gd name="T20" fmla="*/ 18 w 24"/>
                <a:gd name="T21" fmla="*/ 21 h 23"/>
                <a:gd name="T22" fmla="*/ 12 w 24"/>
                <a:gd name="T23" fmla="*/ 23 h 23"/>
                <a:gd name="T24" fmla="*/ 13 w 24"/>
                <a:gd name="T25" fmla="*/ 21 h 23"/>
                <a:gd name="T26" fmla="*/ 18 w 24"/>
                <a:gd name="T27" fmla="*/ 19 h 23"/>
                <a:gd name="T28" fmla="*/ 19 w 24"/>
                <a:gd name="T29" fmla="*/ 12 h 23"/>
                <a:gd name="T30" fmla="*/ 17 w 24"/>
                <a:gd name="T31" fmla="*/ 4 h 23"/>
                <a:gd name="T32" fmla="*/ 12 w 24"/>
                <a:gd name="T33" fmla="*/ 2 h 23"/>
                <a:gd name="T34" fmla="*/ 7 w 24"/>
                <a:gd name="T35" fmla="*/ 4 h 23"/>
                <a:gd name="T36" fmla="*/ 5 w 24"/>
                <a:gd name="T37" fmla="*/ 11 h 23"/>
                <a:gd name="T38" fmla="*/ 6 w 24"/>
                <a:gd name="T39" fmla="*/ 17 h 23"/>
                <a:gd name="T40" fmla="*/ 8 w 24"/>
                <a:gd name="T41" fmla="*/ 20 h 23"/>
                <a:gd name="T42" fmla="*/ 13 w 24"/>
                <a:gd name="T4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8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2" y="4"/>
                    <a:pt x="4" y="3"/>
                    <a:pt x="6" y="2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1" y="2"/>
                    <a:pt x="22" y="4"/>
                    <a:pt x="23" y="5"/>
                  </a:cubicBezTo>
                  <a:cubicBezTo>
                    <a:pt x="24" y="7"/>
                    <a:pt x="24" y="9"/>
                    <a:pt x="24" y="11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7" y="22"/>
                    <a:pt x="14" y="23"/>
                    <a:pt x="12" y="23"/>
                  </a:cubicBezTo>
                  <a:close/>
                  <a:moveTo>
                    <a:pt x="13" y="21"/>
                  </a:moveTo>
                  <a:cubicBezTo>
                    <a:pt x="15" y="21"/>
                    <a:pt x="16" y="20"/>
                    <a:pt x="18" y="19"/>
                  </a:cubicBezTo>
                  <a:cubicBezTo>
                    <a:pt x="19" y="17"/>
                    <a:pt x="19" y="15"/>
                    <a:pt x="19" y="12"/>
                  </a:cubicBezTo>
                  <a:cubicBezTo>
                    <a:pt x="19" y="8"/>
                    <a:pt x="19" y="6"/>
                    <a:pt x="17" y="4"/>
                  </a:cubicBezTo>
                  <a:cubicBezTo>
                    <a:pt x="16" y="3"/>
                    <a:pt x="14" y="2"/>
                    <a:pt x="12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3"/>
                    <a:pt x="5" y="15"/>
                    <a:pt x="6" y="17"/>
                  </a:cubicBezTo>
                  <a:cubicBezTo>
                    <a:pt x="7" y="18"/>
                    <a:pt x="7" y="19"/>
                    <a:pt x="8" y="20"/>
                  </a:cubicBezTo>
                  <a:cubicBezTo>
                    <a:pt x="9" y="21"/>
                    <a:pt x="11" y="21"/>
                    <a:pt x="13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7826375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6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0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20" y="20"/>
                    <a:pt x="20" y="21"/>
                  </a:cubicBezTo>
                  <a:cubicBezTo>
                    <a:pt x="19" y="22"/>
                    <a:pt x="18" y="22"/>
                    <a:pt x="16" y="22"/>
                  </a:cubicBezTo>
                  <a:cubicBezTo>
                    <a:pt x="15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0" y="3"/>
                    <a:pt x="20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5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7912100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7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1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6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6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7999413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6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099425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5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5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Заголовок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50825" y="224644"/>
            <a:ext cx="7525531" cy="7111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ru-RU" sz="2800" b="1" kern="1200" dirty="0">
                <a:solidFill>
                  <a:srgbClr val="990000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11" hasCustomPrompt="1"/>
            <p:custDataLst>
              <p:tags r:id="rId2"/>
            </p:custDataLst>
          </p:nvPr>
        </p:nvSpPr>
        <p:spPr>
          <a:xfrm>
            <a:off x="250825" y="862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374469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81" name="think-cell Slide" r:id="rId10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50825" y="224644"/>
            <a:ext cx="7525531" cy="7111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ru-RU" sz="2800" b="1" kern="1200" dirty="0">
                <a:solidFill>
                  <a:srgbClr val="990000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8028384" y="6417332"/>
            <a:ext cx="1007616" cy="39386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5" y="862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250825" y="1692000"/>
            <a:ext cx="4176713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4716463" y="1692000"/>
            <a:ext cx="4176713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7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4716463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7755468" y="56221"/>
            <a:ext cx="1294829" cy="740703"/>
            <a:chOff x="7102475" y="1625600"/>
            <a:chExt cx="1549401" cy="838200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7735888" y="1625600"/>
              <a:ext cx="169863" cy="550863"/>
            </a:xfrm>
            <a:custGeom>
              <a:avLst/>
              <a:gdLst>
                <a:gd name="T0" fmla="*/ 107 w 107"/>
                <a:gd name="T1" fmla="*/ 0 h 347"/>
                <a:gd name="T2" fmla="*/ 0 w 107"/>
                <a:gd name="T3" fmla="*/ 68 h 347"/>
                <a:gd name="T4" fmla="*/ 0 w 107"/>
                <a:gd name="T5" fmla="*/ 347 h 347"/>
                <a:gd name="T6" fmla="*/ 107 w 107"/>
                <a:gd name="T7" fmla="*/ 278 h 347"/>
                <a:gd name="T8" fmla="*/ 107 w 107"/>
                <a:gd name="T9" fmla="*/ 0 h 347"/>
                <a:gd name="T10" fmla="*/ 107 w 107"/>
                <a:gd name="T11" fmla="*/ 0 h 347"/>
                <a:gd name="T12" fmla="*/ 107 w 107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347">
                  <a:moveTo>
                    <a:pt x="107" y="0"/>
                  </a:moveTo>
                  <a:lnTo>
                    <a:pt x="0" y="68"/>
                  </a:lnTo>
                  <a:lnTo>
                    <a:pt x="0" y="347"/>
                  </a:lnTo>
                  <a:lnTo>
                    <a:pt x="107" y="278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7939088" y="1625600"/>
              <a:ext cx="168275" cy="550863"/>
            </a:xfrm>
            <a:custGeom>
              <a:avLst/>
              <a:gdLst>
                <a:gd name="T0" fmla="*/ 0 w 106"/>
                <a:gd name="T1" fmla="*/ 0 h 347"/>
                <a:gd name="T2" fmla="*/ 106 w 106"/>
                <a:gd name="T3" fmla="*/ 68 h 347"/>
                <a:gd name="T4" fmla="*/ 106 w 106"/>
                <a:gd name="T5" fmla="*/ 347 h 347"/>
                <a:gd name="T6" fmla="*/ 0 w 106"/>
                <a:gd name="T7" fmla="*/ 278 h 347"/>
                <a:gd name="T8" fmla="*/ 0 w 106"/>
                <a:gd name="T9" fmla="*/ 0 h 347"/>
                <a:gd name="T10" fmla="*/ 0 w 106"/>
                <a:gd name="T11" fmla="*/ 0 h 347"/>
                <a:gd name="T12" fmla="*/ 0 w 106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7">
                  <a:moveTo>
                    <a:pt x="0" y="0"/>
                  </a:moveTo>
                  <a:lnTo>
                    <a:pt x="106" y="68"/>
                  </a:lnTo>
                  <a:lnTo>
                    <a:pt x="106" y="347"/>
                  </a:lnTo>
                  <a:lnTo>
                    <a:pt x="0" y="2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7534275" y="1744663"/>
              <a:ext cx="168275" cy="333375"/>
            </a:xfrm>
            <a:custGeom>
              <a:avLst/>
              <a:gdLst>
                <a:gd name="T0" fmla="*/ 106 w 106"/>
                <a:gd name="T1" fmla="*/ 0 h 210"/>
                <a:gd name="T2" fmla="*/ 0 w 106"/>
                <a:gd name="T3" fmla="*/ 71 h 210"/>
                <a:gd name="T4" fmla="*/ 0 w 106"/>
                <a:gd name="T5" fmla="*/ 210 h 210"/>
                <a:gd name="T6" fmla="*/ 106 w 106"/>
                <a:gd name="T7" fmla="*/ 139 h 210"/>
                <a:gd name="T8" fmla="*/ 106 w 106"/>
                <a:gd name="T9" fmla="*/ 0 h 210"/>
                <a:gd name="T10" fmla="*/ 106 w 106"/>
                <a:gd name="T11" fmla="*/ 0 h 210"/>
                <a:gd name="T12" fmla="*/ 106 w 10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10">
                  <a:moveTo>
                    <a:pt x="106" y="0"/>
                  </a:moveTo>
                  <a:lnTo>
                    <a:pt x="0" y="71"/>
                  </a:lnTo>
                  <a:lnTo>
                    <a:pt x="0" y="210"/>
                  </a:lnTo>
                  <a:lnTo>
                    <a:pt x="106" y="139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8140700" y="1744663"/>
              <a:ext cx="169863" cy="333375"/>
            </a:xfrm>
            <a:custGeom>
              <a:avLst/>
              <a:gdLst>
                <a:gd name="T0" fmla="*/ 0 w 107"/>
                <a:gd name="T1" fmla="*/ 0 h 210"/>
                <a:gd name="T2" fmla="*/ 107 w 107"/>
                <a:gd name="T3" fmla="*/ 71 h 210"/>
                <a:gd name="T4" fmla="*/ 107 w 107"/>
                <a:gd name="T5" fmla="*/ 210 h 210"/>
                <a:gd name="T6" fmla="*/ 0 w 107"/>
                <a:gd name="T7" fmla="*/ 139 h 210"/>
                <a:gd name="T8" fmla="*/ 0 w 107"/>
                <a:gd name="T9" fmla="*/ 0 h 210"/>
                <a:gd name="T10" fmla="*/ 0 w 107"/>
                <a:gd name="T11" fmla="*/ 0 h 210"/>
                <a:gd name="T12" fmla="*/ 0 w 107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10">
                  <a:moveTo>
                    <a:pt x="0" y="0"/>
                  </a:moveTo>
                  <a:lnTo>
                    <a:pt x="107" y="71"/>
                  </a:lnTo>
                  <a:lnTo>
                    <a:pt x="107" y="210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7102475" y="2220913"/>
              <a:ext cx="168275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3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5 w 45"/>
                <a:gd name="T23" fmla="*/ 0 h 33"/>
                <a:gd name="T24" fmla="*/ 11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1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1 w 45"/>
                <a:gd name="T61" fmla="*/ 30 h 33"/>
                <a:gd name="T62" fmla="*/ 33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7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2"/>
                    <a:pt x="13" y="4"/>
                    <a:pt x="14" y="6"/>
                  </a:cubicBezTo>
                  <a:cubicBezTo>
                    <a:pt x="15" y="7"/>
                    <a:pt x="17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7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1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1" y="30"/>
                    <a:pt x="41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2" y="32"/>
                    <a:pt x="40" y="32"/>
                    <a:pt x="38" y="32"/>
                  </a:cubicBezTo>
                  <a:cubicBezTo>
                    <a:pt x="36" y="32"/>
                    <a:pt x="33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8" y="17"/>
                    <a:pt x="25" y="25"/>
                  </a:cubicBezTo>
                  <a:cubicBezTo>
                    <a:pt x="23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8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7281863" y="2220913"/>
              <a:ext cx="139700" cy="123825"/>
            </a:xfrm>
            <a:custGeom>
              <a:avLst/>
              <a:gdLst>
                <a:gd name="T0" fmla="*/ 37 w 37"/>
                <a:gd name="T1" fmla="*/ 0 h 33"/>
                <a:gd name="T2" fmla="*/ 37 w 37"/>
                <a:gd name="T3" fmla="*/ 2 h 33"/>
                <a:gd name="T4" fmla="*/ 33 w 37"/>
                <a:gd name="T5" fmla="*/ 2 h 33"/>
                <a:gd name="T6" fmla="*/ 33 w 37"/>
                <a:gd name="T7" fmla="*/ 13 h 33"/>
                <a:gd name="T8" fmla="*/ 33 w 37"/>
                <a:gd name="T9" fmla="*/ 27 h 33"/>
                <a:gd name="T10" fmla="*/ 34 w 37"/>
                <a:gd name="T11" fmla="*/ 30 h 33"/>
                <a:gd name="T12" fmla="*/ 37 w 37"/>
                <a:gd name="T13" fmla="*/ 30 h 33"/>
                <a:gd name="T14" fmla="*/ 37 w 37"/>
                <a:gd name="T15" fmla="*/ 32 h 33"/>
                <a:gd name="T16" fmla="*/ 36 w 37"/>
                <a:gd name="T17" fmla="*/ 32 h 33"/>
                <a:gd name="T18" fmla="*/ 30 w 37"/>
                <a:gd name="T19" fmla="*/ 32 h 33"/>
                <a:gd name="T20" fmla="*/ 22 w 37"/>
                <a:gd name="T21" fmla="*/ 32 h 33"/>
                <a:gd name="T22" fmla="*/ 22 w 37"/>
                <a:gd name="T23" fmla="*/ 30 h 33"/>
                <a:gd name="T24" fmla="*/ 26 w 37"/>
                <a:gd name="T25" fmla="*/ 30 h 33"/>
                <a:gd name="T26" fmla="*/ 26 w 37"/>
                <a:gd name="T27" fmla="*/ 22 h 33"/>
                <a:gd name="T28" fmla="*/ 26 w 37"/>
                <a:gd name="T29" fmla="*/ 9 h 33"/>
                <a:gd name="T30" fmla="*/ 26 w 37"/>
                <a:gd name="T31" fmla="*/ 5 h 33"/>
                <a:gd name="T32" fmla="*/ 23 w 37"/>
                <a:gd name="T33" fmla="*/ 10 h 33"/>
                <a:gd name="T34" fmla="*/ 14 w 37"/>
                <a:gd name="T35" fmla="*/ 25 h 33"/>
                <a:gd name="T36" fmla="*/ 8 w 37"/>
                <a:gd name="T37" fmla="*/ 32 h 33"/>
                <a:gd name="T38" fmla="*/ 4 w 37"/>
                <a:gd name="T39" fmla="*/ 33 h 33"/>
                <a:gd name="T40" fmla="*/ 4 w 37"/>
                <a:gd name="T41" fmla="*/ 33 h 33"/>
                <a:gd name="T42" fmla="*/ 4 w 37"/>
                <a:gd name="T43" fmla="*/ 14 h 33"/>
                <a:gd name="T44" fmla="*/ 4 w 37"/>
                <a:gd name="T45" fmla="*/ 2 h 33"/>
                <a:gd name="T46" fmla="*/ 0 w 37"/>
                <a:gd name="T47" fmla="*/ 2 h 33"/>
                <a:gd name="T48" fmla="*/ 0 w 37"/>
                <a:gd name="T49" fmla="*/ 0 h 33"/>
                <a:gd name="T50" fmla="*/ 7 w 37"/>
                <a:gd name="T51" fmla="*/ 0 h 33"/>
                <a:gd name="T52" fmla="*/ 15 w 37"/>
                <a:gd name="T53" fmla="*/ 0 h 33"/>
                <a:gd name="T54" fmla="*/ 15 w 37"/>
                <a:gd name="T55" fmla="*/ 2 h 33"/>
                <a:gd name="T56" fmla="*/ 11 w 37"/>
                <a:gd name="T57" fmla="*/ 2 h 33"/>
                <a:gd name="T58" fmla="*/ 11 w 37"/>
                <a:gd name="T59" fmla="*/ 13 h 33"/>
                <a:gd name="T60" fmla="*/ 11 w 37"/>
                <a:gd name="T61" fmla="*/ 25 h 33"/>
                <a:gd name="T62" fmla="*/ 14 w 37"/>
                <a:gd name="T63" fmla="*/ 20 h 33"/>
                <a:gd name="T64" fmla="*/ 26 w 37"/>
                <a:gd name="T65" fmla="*/ 0 h 33"/>
                <a:gd name="T66" fmla="*/ 29 w 37"/>
                <a:gd name="T67" fmla="*/ 0 h 33"/>
                <a:gd name="T68" fmla="*/ 37 w 37"/>
                <a:gd name="T6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3"/>
                    <a:pt x="33" y="6"/>
                    <a:pt x="33" y="13"/>
                  </a:cubicBezTo>
                  <a:cubicBezTo>
                    <a:pt x="33" y="20"/>
                    <a:pt x="33" y="25"/>
                    <a:pt x="33" y="27"/>
                  </a:cubicBezTo>
                  <a:cubicBezTo>
                    <a:pt x="33" y="28"/>
                    <a:pt x="33" y="29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9" y="32"/>
                    <a:pt x="26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6" y="30"/>
                  </a:cubicBezTo>
                  <a:cubicBezTo>
                    <a:pt x="26" y="29"/>
                    <a:pt x="26" y="27"/>
                    <a:pt x="26" y="2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7"/>
                    <a:pt x="26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8"/>
                    <a:pt x="16" y="23"/>
                    <a:pt x="14" y="25"/>
                  </a:cubicBezTo>
                  <a:cubicBezTo>
                    <a:pt x="12" y="28"/>
                    <a:pt x="10" y="30"/>
                    <a:pt x="8" y="32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0"/>
                    <a:pt x="4" y="24"/>
                    <a:pt x="4" y="14"/>
                  </a:cubicBezTo>
                  <a:cubicBezTo>
                    <a:pt x="4" y="7"/>
                    <a:pt x="4" y="3"/>
                    <a:pt x="4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1" y="3"/>
                    <a:pt x="11" y="6"/>
                    <a:pt x="11" y="13"/>
                  </a:cubicBezTo>
                  <a:cubicBezTo>
                    <a:pt x="11" y="14"/>
                    <a:pt x="11" y="18"/>
                    <a:pt x="11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3"/>
                    <a:pt x="23" y="6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0"/>
                    <a:pt x="37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7432675" y="2220913"/>
              <a:ext cx="138113" cy="120650"/>
            </a:xfrm>
            <a:custGeom>
              <a:avLst/>
              <a:gdLst>
                <a:gd name="T0" fmla="*/ 0 w 37"/>
                <a:gd name="T1" fmla="*/ 32 h 32"/>
                <a:gd name="T2" fmla="*/ 0 w 37"/>
                <a:gd name="T3" fmla="*/ 30 h 32"/>
                <a:gd name="T4" fmla="*/ 4 w 37"/>
                <a:gd name="T5" fmla="*/ 30 h 32"/>
                <a:gd name="T6" fmla="*/ 5 w 37"/>
                <a:gd name="T7" fmla="*/ 29 h 32"/>
                <a:gd name="T8" fmla="*/ 5 w 37"/>
                <a:gd name="T9" fmla="*/ 22 h 32"/>
                <a:gd name="T10" fmla="*/ 5 w 37"/>
                <a:gd name="T11" fmla="*/ 10 h 32"/>
                <a:gd name="T12" fmla="*/ 4 w 37"/>
                <a:gd name="T13" fmla="*/ 3 h 32"/>
                <a:gd name="T14" fmla="*/ 4 w 37"/>
                <a:gd name="T15" fmla="*/ 2 h 32"/>
                <a:gd name="T16" fmla="*/ 0 w 37"/>
                <a:gd name="T17" fmla="*/ 2 h 32"/>
                <a:gd name="T18" fmla="*/ 0 w 37"/>
                <a:gd name="T19" fmla="*/ 0 h 32"/>
                <a:gd name="T20" fmla="*/ 8 w 37"/>
                <a:gd name="T21" fmla="*/ 0 h 32"/>
                <a:gd name="T22" fmla="*/ 16 w 37"/>
                <a:gd name="T23" fmla="*/ 0 h 32"/>
                <a:gd name="T24" fmla="*/ 16 w 37"/>
                <a:gd name="T25" fmla="*/ 2 h 32"/>
                <a:gd name="T26" fmla="*/ 12 w 37"/>
                <a:gd name="T27" fmla="*/ 2 h 32"/>
                <a:gd name="T28" fmla="*/ 12 w 37"/>
                <a:gd name="T29" fmla="*/ 3 h 32"/>
                <a:gd name="T30" fmla="*/ 12 w 37"/>
                <a:gd name="T31" fmla="*/ 5 h 32"/>
                <a:gd name="T32" fmla="*/ 12 w 37"/>
                <a:gd name="T33" fmla="*/ 12 h 32"/>
                <a:gd name="T34" fmla="*/ 12 w 37"/>
                <a:gd name="T35" fmla="*/ 14 h 32"/>
                <a:gd name="T36" fmla="*/ 19 w 37"/>
                <a:gd name="T37" fmla="*/ 14 h 32"/>
                <a:gd name="T38" fmla="*/ 26 w 37"/>
                <a:gd name="T39" fmla="*/ 14 h 32"/>
                <a:gd name="T40" fmla="*/ 26 w 37"/>
                <a:gd name="T41" fmla="*/ 4 h 32"/>
                <a:gd name="T42" fmla="*/ 26 w 37"/>
                <a:gd name="T43" fmla="*/ 2 h 32"/>
                <a:gd name="T44" fmla="*/ 22 w 37"/>
                <a:gd name="T45" fmla="*/ 2 h 32"/>
                <a:gd name="T46" fmla="*/ 22 w 37"/>
                <a:gd name="T47" fmla="*/ 0 h 32"/>
                <a:gd name="T48" fmla="*/ 30 w 37"/>
                <a:gd name="T49" fmla="*/ 0 h 32"/>
                <a:gd name="T50" fmla="*/ 37 w 37"/>
                <a:gd name="T51" fmla="*/ 0 h 32"/>
                <a:gd name="T52" fmla="*/ 37 w 37"/>
                <a:gd name="T53" fmla="*/ 2 h 32"/>
                <a:gd name="T54" fmla="*/ 34 w 37"/>
                <a:gd name="T55" fmla="*/ 2 h 32"/>
                <a:gd name="T56" fmla="*/ 33 w 37"/>
                <a:gd name="T57" fmla="*/ 3 h 32"/>
                <a:gd name="T58" fmla="*/ 33 w 37"/>
                <a:gd name="T59" fmla="*/ 6 h 32"/>
                <a:gd name="T60" fmla="*/ 33 w 37"/>
                <a:gd name="T61" fmla="*/ 15 h 32"/>
                <a:gd name="T62" fmla="*/ 33 w 37"/>
                <a:gd name="T63" fmla="*/ 25 h 32"/>
                <a:gd name="T64" fmla="*/ 33 w 37"/>
                <a:gd name="T65" fmla="*/ 29 h 32"/>
                <a:gd name="T66" fmla="*/ 34 w 37"/>
                <a:gd name="T67" fmla="*/ 30 h 32"/>
                <a:gd name="T68" fmla="*/ 37 w 37"/>
                <a:gd name="T69" fmla="*/ 30 h 32"/>
                <a:gd name="T70" fmla="*/ 37 w 37"/>
                <a:gd name="T71" fmla="*/ 32 h 32"/>
                <a:gd name="T72" fmla="*/ 35 w 37"/>
                <a:gd name="T73" fmla="*/ 32 h 32"/>
                <a:gd name="T74" fmla="*/ 30 w 37"/>
                <a:gd name="T75" fmla="*/ 32 h 32"/>
                <a:gd name="T76" fmla="*/ 22 w 37"/>
                <a:gd name="T77" fmla="*/ 32 h 32"/>
                <a:gd name="T78" fmla="*/ 22 w 37"/>
                <a:gd name="T79" fmla="*/ 30 h 32"/>
                <a:gd name="T80" fmla="*/ 25 w 37"/>
                <a:gd name="T81" fmla="*/ 30 h 32"/>
                <a:gd name="T82" fmla="*/ 26 w 37"/>
                <a:gd name="T83" fmla="*/ 28 h 32"/>
                <a:gd name="T84" fmla="*/ 26 w 37"/>
                <a:gd name="T85" fmla="*/ 17 h 32"/>
                <a:gd name="T86" fmla="*/ 20 w 37"/>
                <a:gd name="T87" fmla="*/ 17 h 32"/>
                <a:gd name="T88" fmla="*/ 12 w 37"/>
                <a:gd name="T89" fmla="*/ 17 h 32"/>
                <a:gd name="T90" fmla="*/ 12 w 37"/>
                <a:gd name="T91" fmla="*/ 18 h 32"/>
                <a:gd name="T92" fmla="*/ 12 w 37"/>
                <a:gd name="T93" fmla="*/ 27 h 32"/>
                <a:gd name="T94" fmla="*/ 12 w 37"/>
                <a:gd name="T95" fmla="*/ 30 h 32"/>
                <a:gd name="T96" fmla="*/ 16 w 37"/>
                <a:gd name="T97" fmla="*/ 30 h 32"/>
                <a:gd name="T98" fmla="*/ 16 w 37"/>
                <a:gd name="T99" fmla="*/ 32 h 32"/>
                <a:gd name="T100" fmla="*/ 13 w 37"/>
                <a:gd name="T101" fmla="*/ 32 h 32"/>
                <a:gd name="T102" fmla="*/ 8 w 37"/>
                <a:gd name="T103" fmla="*/ 32 h 32"/>
                <a:gd name="T104" fmla="*/ 0 w 37"/>
                <a:gd name="T10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5" y="29"/>
                  </a:cubicBezTo>
                  <a:cubicBezTo>
                    <a:pt x="5" y="28"/>
                    <a:pt x="5" y="26"/>
                    <a:pt x="5" y="2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7"/>
                    <a:pt x="12" y="10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6" y="14"/>
                    <a:pt x="19" y="14"/>
                  </a:cubicBezTo>
                  <a:cubicBezTo>
                    <a:pt x="22" y="14"/>
                    <a:pt x="25" y="14"/>
                    <a:pt x="26" y="14"/>
                  </a:cubicBezTo>
                  <a:cubicBezTo>
                    <a:pt x="26" y="9"/>
                    <a:pt x="26" y="6"/>
                    <a:pt x="26" y="4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4" y="2"/>
                    <a:pt x="22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2" y="0"/>
                    <a:pt x="35" y="0"/>
                    <a:pt x="37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3" y="3"/>
                  </a:cubicBezTo>
                  <a:cubicBezTo>
                    <a:pt x="33" y="3"/>
                    <a:pt x="33" y="4"/>
                    <a:pt x="33" y="6"/>
                  </a:cubicBezTo>
                  <a:cubicBezTo>
                    <a:pt x="33" y="10"/>
                    <a:pt x="33" y="12"/>
                    <a:pt x="33" y="1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7"/>
                    <a:pt x="33" y="29"/>
                    <a:pt x="33" y="29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8" y="32"/>
                    <a:pt x="25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5" y="30"/>
                  </a:cubicBezTo>
                  <a:cubicBezTo>
                    <a:pt x="26" y="30"/>
                    <a:pt x="26" y="29"/>
                    <a:pt x="26" y="28"/>
                  </a:cubicBezTo>
                  <a:cubicBezTo>
                    <a:pt x="26" y="26"/>
                    <a:pt x="26" y="22"/>
                    <a:pt x="26" y="17"/>
                  </a:cubicBezTo>
                  <a:cubicBezTo>
                    <a:pt x="25" y="17"/>
                    <a:pt x="23" y="17"/>
                    <a:pt x="20" y="17"/>
                  </a:cubicBezTo>
                  <a:cubicBezTo>
                    <a:pt x="17" y="17"/>
                    <a:pt x="14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2"/>
                    <a:pt x="12" y="25"/>
                    <a:pt x="12" y="27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3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2"/>
                    <a:pt x="10" y="32"/>
                    <a:pt x="8" y="32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7586663" y="2220913"/>
              <a:ext cx="134938" cy="120650"/>
            </a:xfrm>
            <a:custGeom>
              <a:avLst/>
              <a:gdLst>
                <a:gd name="T0" fmla="*/ 36 w 36"/>
                <a:gd name="T1" fmla="*/ 2 h 32"/>
                <a:gd name="T2" fmla="*/ 33 w 36"/>
                <a:gd name="T3" fmla="*/ 2 h 32"/>
                <a:gd name="T4" fmla="*/ 32 w 36"/>
                <a:gd name="T5" fmla="*/ 13 h 32"/>
                <a:gd name="T6" fmla="*/ 32 w 36"/>
                <a:gd name="T7" fmla="*/ 19 h 32"/>
                <a:gd name="T8" fmla="*/ 32 w 36"/>
                <a:gd name="T9" fmla="*/ 26 h 32"/>
                <a:gd name="T10" fmla="*/ 32 w 36"/>
                <a:gd name="T11" fmla="*/ 29 h 32"/>
                <a:gd name="T12" fmla="*/ 33 w 36"/>
                <a:gd name="T13" fmla="*/ 30 h 32"/>
                <a:gd name="T14" fmla="*/ 33 w 36"/>
                <a:gd name="T15" fmla="*/ 30 h 32"/>
                <a:gd name="T16" fmla="*/ 36 w 36"/>
                <a:gd name="T17" fmla="*/ 30 h 32"/>
                <a:gd name="T18" fmla="*/ 36 w 36"/>
                <a:gd name="T19" fmla="*/ 32 h 32"/>
                <a:gd name="T20" fmla="*/ 34 w 36"/>
                <a:gd name="T21" fmla="*/ 32 h 32"/>
                <a:gd name="T22" fmla="*/ 29 w 36"/>
                <a:gd name="T23" fmla="*/ 32 h 32"/>
                <a:gd name="T24" fmla="*/ 21 w 36"/>
                <a:gd name="T25" fmla="*/ 32 h 32"/>
                <a:gd name="T26" fmla="*/ 21 w 36"/>
                <a:gd name="T27" fmla="*/ 30 h 32"/>
                <a:gd name="T28" fmla="*/ 25 w 36"/>
                <a:gd name="T29" fmla="*/ 30 h 32"/>
                <a:gd name="T30" fmla="*/ 25 w 36"/>
                <a:gd name="T31" fmla="*/ 26 h 32"/>
                <a:gd name="T32" fmla="*/ 25 w 36"/>
                <a:gd name="T33" fmla="*/ 11 h 32"/>
                <a:gd name="T34" fmla="*/ 25 w 36"/>
                <a:gd name="T35" fmla="*/ 3 h 32"/>
                <a:gd name="T36" fmla="*/ 22 w 36"/>
                <a:gd name="T37" fmla="*/ 2 h 32"/>
                <a:gd name="T38" fmla="*/ 21 w 36"/>
                <a:gd name="T39" fmla="*/ 2 h 32"/>
                <a:gd name="T40" fmla="*/ 15 w 36"/>
                <a:gd name="T41" fmla="*/ 2 h 32"/>
                <a:gd name="T42" fmla="*/ 11 w 36"/>
                <a:gd name="T43" fmla="*/ 3 h 32"/>
                <a:gd name="T44" fmla="*/ 11 w 36"/>
                <a:gd name="T45" fmla="*/ 6 h 32"/>
                <a:gd name="T46" fmla="*/ 11 w 36"/>
                <a:gd name="T47" fmla="*/ 12 h 32"/>
                <a:gd name="T48" fmla="*/ 11 w 36"/>
                <a:gd name="T49" fmla="*/ 27 h 32"/>
                <a:gd name="T50" fmla="*/ 11 w 36"/>
                <a:gd name="T51" fmla="*/ 30 h 32"/>
                <a:gd name="T52" fmla="*/ 15 w 36"/>
                <a:gd name="T53" fmla="*/ 30 h 32"/>
                <a:gd name="T54" fmla="*/ 15 w 36"/>
                <a:gd name="T55" fmla="*/ 32 h 32"/>
                <a:gd name="T56" fmla="*/ 14 w 36"/>
                <a:gd name="T57" fmla="*/ 32 h 32"/>
                <a:gd name="T58" fmla="*/ 8 w 36"/>
                <a:gd name="T59" fmla="*/ 32 h 32"/>
                <a:gd name="T60" fmla="*/ 0 w 36"/>
                <a:gd name="T61" fmla="*/ 32 h 32"/>
                <a:gd name="T62" fmla="*/ 0 w 36"/>
                <a:gd name="T63" fmla="*/ 30 h 32"/>
                <a:gd name="T64" fmla="*/ 3 w 36"/>
                <a:gd name="T65" fmla="*/ 30 h 32"/>
                <a:gd name="T66" fmla="*/ 4 w 36"/>
                <a:gd name="T67" fmla="*/ 29 h 32"/>
                <a:gd name="T68" fmla="*/ 4 w 36"/>
                <a:gd name="T69" fmla="*/ 22 h 32"/>
                <a:gd name="T70" fmla="*/ 4 w 36"/>
                <a:gd name="T71" fmla="*/ 6 h 32"/>
                <a:gd name="T72" fmla="*/ 3 w 36"/>
                <a:gd name="T73" fmla="*/ 2 h 32"/>
                <a:gd name="T74" fmla="*/ 0 w 36"/>
                <a:gd name="T75" fmla="*/ 2 h 32"/>
                <a:gd name="T76" fmla="*/ 0 w 36"/>
                <a:gd name="T77" fmla="*/ 0 h 32"/>
                <a:gd name="T78" fmla="*/ 8 w 36"/>
                <a:gd name="T79" fmla="*/ 0 h 32"/>
                <a:gd name="T80" fmla="*/ 28 w 36"/>
                <a:gd name="T81" fmla="*/ 0 h 32"/>
                <a:gd name="T82" fmla="*/ 36 w 36"/>
                <a:gd name="T83" fmla="*/ 0 h 32"/>
                <a:gd name="T84" fmla="*/ 36 w 36"/>
                <a:gd name="T8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32">
                  <a:moveTo>
                    <a:pt x="36" y="2"/>
                  </a:moveTo>
                  <a:cubicBezTo>
                    <a:pt x="34" y="2"/>
                    <a:pt x="33" y="2"/>
                    <a:pt x="33" y="2"/>
                  </a:cubicBezTo>
                  <a:cubicBezTo>
                    <a:pt x="32" y="3"/>
                    <a:pt x="32" y="6"/>
                    <a:pt x="32" y="13"/>
                  </a:cubicBezTo>
                  <a:cubicBezTo>
                    <a:pt x="32" y="14"/>
                    <a:pt x="32" y="15"/>
                    <a:pt x="32" y="1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32" y="29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5" y="30"/>
                    <a:pt x="36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2" y="32"/>
                    <a:pt x="30" y="32"/>
                    <a:pt x="29" y="32"/>
                  </a:cubicBezTo>
                  <a:cubicBezTo>
                    <a:pt x="27" y="32"/>
                    <a:pt x="24" y="32"/>
                    <a:pt x="21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5" y="29"/>
                    <a:pt x="25" y="28"/>
                    <a:pt x="25" y="26"/>
                  </a:cubicBezTo>
                  <a:cubicBezTo>
                    <a:pt x="25" y="24"/>
                    <a:pt x="25" y="19"/>
                    <a:pt x="25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1" y="8"/>
                    <a:pt x="11" y="11"/>
                    <a:pt x="11" y="12"/>
                  </a:cubicBezTo>
                  <a:cubicBezTo>
                    <a:pt x="11" y="20"/>
                    <a:pt x="11" y="25"/>
                    <a:pt x="11" y="27"/>
                  </a:cubicBezTo>
                  <a:cubicBezTo>
                    <a:pt x="11" y="28"/>
                    <a:pt x="11" y="29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1" y="32"/>
                    <a:pt x="9" y="32"/>
                    <a:pt x="8" y="32"/>
                  </a:cubicBezTo>
                  <a:cubicBezTo>
                    <a:pt x="7" y="32"/>
                    <a:pt x="4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4" y="29"/>
                    <a:pt x="4" y="29"/>
                  </a:cubicBezTo>
                  <a:cubicBezTo>
                    <a:pt x="4" y="28"/>
                    <a:pt x="4" y="26"/>
                    <a:pt x="4" y="22"/>
                  </a:cubicBezTo>
                  <a:cubicBezTo>
                    <a:pt x="4" y="13"/>
                    <a:pt x="4" y="8"/>
                    <a:pt x="4" y="6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0"/>
                    <a:pt x="36" y="0"/>
                  </a:cubicBezTo>
                  <a:lnTo>
                    <a:pt x="36" y="2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7735888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3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7845425" y="2217738"/>
              <a:ext cx="138113" cy="127000"/>
            </a:xfrm>
            <a:custGeom>
              <a:avLst/>
              <a:gdLst>
                <a:gd name="T0" fmla="*/ 18 w 37"/>
                <a:gd name="T1" fmla="*/ 34 h 34"/>
                <a:gd name="T2" fmla="*/ 5 w 37"/>
                <a:gd name="T3" fmla="*/ 29 h 34"/>
                <a:gd name="T4" fmla="*/ 0 w 37"/>
                <a:gd name="T5" fmla="*/ 17 h 34"/>
                <a:gd name="T6" fmla="*/ 3 w 37"/>
                <a:gd name="T7" fmla="*/ 8 h 34"/>
                <a:gd name="T8" fmla="*/ 9 w 37"/>
                <a:gd name="T9" fmla="*/ 2 h 34"/>
                <a:gd name="T10" fmla="*/ 19 w 37"/>
                <a:gd name="T11" fmla="*/ 0 h 34"/>
                <a:gd name="T12" fmla="*/ 29 w 37"/>
                <a:gd name="T13" fmla="*/ 2 h 34"/>
                <a:gd name="T14" fmla="*/ 35 w 37"/>
                <a:gd name="T15" fmla="*/ 8 h 34"/>
                <a:gd name="T16" fmla="*/ 37 w 37"/>
                <a:gd name="T17" fmla="*/ 16 h 34"/>
                <a:gd name="T18" fmla="*/ 34 w 37"/>
                <a:gd name="T19" fmla="*/ 25 h 34"/>
                <a:gd name="T20" fmla="*/ 28 w 37"/>
                <a:gd name="T21" fmla="*/ 32 h 34"/>
                <a:gd name="T22" fmla="*/ 18 w 37"/>
                <a:gd name="T23" fmla="*/ 34 h 34"/>
                <a:gd name="T24" fmla="*/ 19 w 37"/>
                <a:gd name="T25" fmla="*/ 31 h 34"/>
                <a:gd name="T26" fmla="*/ 27 w 37"/>
                <a:gd name="T27" fmla="*/ 28 h 34"/>
                <a:gd name="T28" fmla="*/ 29 w 37"/>
                <a:gd name="T29" fmla="*/ 17 h 34"/>
                <a:gd name="T30" fmla="*/ 26 w 37"/>
                <a:gd name="T31" fmla="*/ 6 h 34"/>
                <a:gd name="T32" fmla="*/ 18 w 37"/>
                <a:gd name="T33" fmla="*/ 3 h 34"/>
                <a:gd name="T34" fmla="*/ 10 w 37"/>
                <a:gd name="T35" fmla="*/ 6 h 34"/>
                <a:gd name="T36" fmla="*/ 8 w 37"/>
                <a:gd name="T37" fmla="*/ 16 h 34"/>
                <a:gd name="T38" fmla="*/ 9 w 37"/>
                <a:gd name="T39" fmla="*/ 25 h 34"/>
                <a:gd name="T40" fmla="*/ 13 w 37"/>
                <a:gd name="T41" fmla="*/ 30 h 34"/>
                <a:gd name="T42" fmla="*/ 19 w 37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4">
                  <a:moveTo>
                    <a:pt x="18" y="34"/>
                  </a:moveTo>
                  <a:cubicBezTo>
                    <a:pt x="12" y="34"/>
                    <a:pt x="8" y="32"/>
                    <a:pt x="5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4"/>
                    <a:pt x="1" y="11"/>
                    <a:pt x="3" y="8"/>
                  </a:cubicBezTo>
                  <a:cubicBezTo>
                    <a:pt x="4" y="6"/>
                    <a:pt x="6" y="4"/>
                    <a:pt x="9" y="2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1" y="4"/>
                    <a:pt x="33" y="5"/>
                    <a:pt x="35" y="8"/>
                  </a:cubicBezTo>
                  <a:cubicBezTo>
                    <a:pt x="36" y="10"/>
                    <a:pt x="37" y="13"/>
                    <a:pt x="37" y="16"/>
                  </a:cubicBezTo>
                  <a:cubicBezTo>
                    <a:pt x="37" y="20"/>
                    <a:pt x="36" y="23"/>
                    <a:pt x="34" y="25"/>
                  </a:cubicBezTo>
                  <a:cubicBezTo>
                    <a:pt x="33" y="28"/>
                    <a:pt x="31" y="30"/>
                    <a:pt x="28" y="32"/>
                  </a:cubicBezTo>
                  <a:cubicBezTo>
                    <a:pt x="25" y="33"/>
                    <a:pt x="22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5" y="30"/>
                    <a:pt x="27" y="28"/>
                  </a:cubicBezTo>
                  <a:cubicBezTo>
                    <a:pt x="29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5" y="4"/>
                    <a:pt x="22" y="3"/>
                    <a:pt x="18" y="3"/>
                  </a:cubicBezTo>
                  <a:cubicBezTo>
                    <a:pt x="15" y="3"/>
                    <a:pt x="12" y="4"/>
                    <a:pt x="10" y="6"/>
                  </a:cubicBezTo>
                  <a:cubicBezTo>
                    <a:pt x="8" y="8"/>
                    <a:pt x="8" y="12"/>
                    <a:pt x="8" y="16"/>
                  </a:cubicBezTo>
                  <a:cubicBezTo>
                    <a:pt x="8" y="20"/>
                    <a:pt x="8" y="22"/>
                    <a:pt x="9" y="25"/>
                  </a:cubicBezTo>
                  <a:cubicBezTo>
                    <a:pt x="10" y="27"/>
                    <a:pt x="11" y="29"/>
                    <a:pt x="13" y="30"/>
                  </a:cubicBezTo>
                  <a:cubicBezTo>
                    <a:pt x="15" y="31"/>
                    <a:pt x="17" y="31"/>
                    <a:pt x="19" y="31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7994650" y="2220913"/>
              <a:ext cx="169863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4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6 w 45"/>
                <a:gd name="T23" fmla="*/ 0 h 33"/>
                <a:gd name="T24" fmla="*/ 12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2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2 w 45"/>
                <a:gd name="T61" fmla="*/ 30 h 33"/>
                <a:gd name="T62" fmla="*/ 34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8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2"/>
                    <a:pt x="13" y="4"/>
                    <a:pt x="14" y="6"/>
                  </a:cubicBezTo>
                  <a:cubicBezTo>
                    <a:pt x="15" y="7"/>
                    <a:pt x="18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8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32"/>
                    <a:pt x="40" y="32"/>
                    <a:pt x="38" y="32"/>
                  </a:cubicBezTo>
                  <a:cubicBezTo>
                    <a:pt x="36" y="32"/>
                    <a:pt x="34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9" y="17"/>
                    <a:pt x="25" y="25"/>
                  </a:cubicBezTo>
                  <a:cubicBezTo>
                    <a:pt x="24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8175625" y="2220913"/>
              <a:ext cx="112713" cy="120650"/>
            </a:xfrm>
            <a:custGeom>
              <a:avLst/>
              <a:gdLst>
                <a:gd name="T0" fmla="*/ 7 w 30"/>
                <a:gd name="T1" fmla="*/ 32 h 32"/>
                <a:gd name="T2" fmla="*/ 7 w 30"/>
                <a:gd name="T3" fmla="*/ 30 h 32"/>
                <a:gd name="T4" fmla="*/ 10 w 30"/>
                <a:gd name="T5" fmla="*/ 30 h 32"/>
                <a:gd name="T6" fmla="*/ 11 w 30"/>
                <a:gd name="T7" fmla="*/ 30 h 32"/>
                <a:gd name="T8" fmla="*/ 11 w 30"/>
                <a:gd name="T9" fmla="*/ 29 h 32"/>
                <a:gd name="T10" fmla="*/ 11 w 30"/>
                <a:gd name="T11" fmla="*/ 21 h 32"/>
                <a:gd name="T12" fmla="*/ 11 w 30"/>
                <a:gd name="T13" fmla="*/ 12 h 32"/>
                <a:gd name="T14" fmla="*/ 11 w 30"/>
                <a:gd name="T15" fmla="*/ 3 h 32"/>
                <a:gd name="T16" fmla="*/ 10 w 30"/>
                <a:gd name="T17" fmla="*/ 3 h 32"/>
                <a:gd name="T18" fmla="*/ 4 w 30"/>
                <a:gd name="T19" fmla="*/ 3 h 32"/>
                <a:gd name="T20" fmla="*/ 2 w 30"/>
                <a:gd name="T21" fmla="*/ 3 h 32"/>
                <a:gd name="T22" fmla="*/ 2 w 30"/>
                <a:gd name="T23" fmla="*/ 4 h 32"/>
                <a:gd name="T24" fmla="*/ 2 w 30"/>
                <a:gd name="T25" fmla="*/ 8 h 32"/>
                <a:gd name="T26" fmla="*/ 0 w 30"/>
                <a:gd name="T27" fmla="*/ 8 h 32"/>
                <a:gd name="T28" fmla="*/ 0 w 30"/>
                <a:gd name="T29" fmla="*/ 0 h 32"/>
                <a:gd name="T30" fmla="*/ 0 w 30"/>
                <a:gd name="T31" fmla="*/ 0 h 32"/>
                <a:gd name="T32" fmla="*/ 14 w 30"/>
                <a:gd name="T33" fmla="*/ 0 h 32"/>
                <a:gd name="T34" fmla="*/ 30 w 30"/>
                <a:gd name="T35" fmla="*/ 0 h 32"/>
                <a:gd name="T36" fmla="*/ 30 w 30"/>
                <a:gd name="T37" fmla="*/ 0 h 32"/>
                <a:gd name="T38" fmla="*/ 29 w 30"/>
                <a:gd name="T39" fmla="*/ 8 h 32"/>
                <a:gd name="T40" fmla="*/ 27 w 30"/>
                <a:gd name="T41" fmla="*/ 8 h 32"/>
                <a:gd name="T42" fmla="*/ 27 w 30"/>
                <a:gd name="T43" fmla="*/ 3 h 32"/>
                <a:gd name="T44" fmla="*/ 26 w 30"/>
                <a:gd name="T45" fmla="*/ 3 h 32"/>
                <a:gd name="T46" fmla="*/ 19 w 30"/>
                <a:gd name="T47" fmla="*/ 3 h 32"/>
                <a:gd name="T48" fmla="*/ 18 w 30"/>
                <a:gd name="T49" fmla="*/ 3 h 32"/>
                <a:gd name="T50" fmla="*/ 18 w 30"/>
                <a:gd name="T51" fmla="*/ 4 h 32"/>
                <a:gd name="T52" fmla="*/ 18 w 30"/>
                <a:gd name="T53" fmla="*/ 20 h 32"/>
                <a:gd name="T54" fmla="*/ 18 w 30"/>
                <a:gd name="T55" fmla="*/ 28 h 32"/>
                <a:gd name="T56" fmla="*/ 19 w 30"/>
                <a:gd name="T57" fmla="*/ 30 h 32"/>
                <a:gd name="T58" fmla="*/ 22 w 30"/>
                <a:gd name="T59" fmla="*/ 30 h 32"/>
                <a:gd name="T60" fmla="*/ 22 w 30"/>
                <a:gd name="T61" fmla="*/ 32 h 32"/>
                <a:gd name="T62" fmla="*/ 15 w 30"/>
                <a:gd name="T63" fmla="*/ 32 h 32"/>
                <a:gd name="T64" fmla="*/ 7 w 30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2">
                  <a:moveTo>
                    <a:pt x="7" y="32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8"/>
                    <a:pt x="11" y="26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1" y="6"/>
                    <a:pt x="11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5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4" y="0"/>
                  </a:cubicBezTo>
                  <a:cubicBezTo>
                    <a:pt x="19" y="0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5"/>
                    <a:pt x="29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7" y="4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5" y="3"/>
                    <a:pt x="23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4"/>
                    <a:pt x="18" y="27"/>
                    <a:pt x="18" y="28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20" y="30"/>
                    <a:pt x="22" y="3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18" y="32"/>
                    <a:pt x="15" y="32"/>
                  </a:cubicBezTo>
                  <a:cubicBezTo>
                    <a:pt x="12" y="32"/>
                    <a:pt x="9" y="32"/>
                    <a:pt x="7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8299450" y="2217738"/>
              <a:ext cx="134938" cy="127000"/>
            </a:xfrm>
            <a:custGeom>
              <a:avLst/>
              <a:gdLst>
                <a:gd name="T0" fmla="*/ 18 w 36"/>
                <a:gd name="T1" fmla="*/ 34 h 34"/>
                <a:gd name="T2" fmla="*/ 4 w 36"/>
                <a:gd name="T3" fmla="*/ 29 h 34"/>
                <a:gd name="T4" fmla="*/ 0 w 36"/>
                <a:gd name="T5" fmla="*/ 17 h 34"/>
                <a:gd name="T6" fmla="*/ 2 w 36"/>
                <a:gd name="T7" fmla="*/ 8 h 34"/>
                <a:gd name="T8" fmla="*/ 8 w 36"/>
                <a:gd name="T9" fmla="*/ 2 h 34"/>
                <a:gd name="T10" fmla="*/ 18 w 36"/>
                <a:gd name="T11" fmla="*/ 0 h 34"/>
                <a:gd name="T12" fmla="*/ 28 w 36"/>
                <a:gd name="T13" fmla="*/ 2 h 34"/>
                <a:gd name="T14" fmla="*/ 34 w 36"/>
                <a:gd name="T15" fmla="*/ 8 h 34"/>
                <a:gd name="T16" fmla="*/ 36 w 36"/>
                <a:gd name="T17" fmla="*/ 16 h 34"/>
                <a:gd name="T18" fmla="*/ 34 w 36"/>
                <a:gd name="T19" fmla="*/ 25 h 34"/>
                <a:gd name="T20" fmla="*/ 27 w 36"/>
                <a:gd name="T21" fmla="*/ 32 h 34"/>
                <a:gd name="T22" fmla="*/ 18 w 36"/>
                <a:gd name="T23" fmla="*/ 34 h 34"/>
                <a:gd name="T24" fmla="*/ 19 w 36"/>
                <a:gd name="T25" fmla="*/ 31 h 34"/>
                <a:gd name="T26" fmla="*/ 26 w 36"/>
                <a:gd name="T27" fmla="*/ 28 h 34"/>
                <a:gd name="T28" fmla="*/ 29 w 36"/>
                <a:gd name="T29" fmla="*/ 17 h 34"/>
                <a:gd name="T30" fmla="*/ 26 w 36"/>
                <a:gd name="T31" fmla="*/ 6 h 34"/>
                <a:gd name="T32" fmla="*/ 18 w 36"/>
                <a:gd name="T33" fmla="*/ 3 h 34"/>
                <a:gd name="T34" fmla="*/ 10 w 36"/>
                <a:gd name="T35" fmla="*/ 6 h 34"/>
                <a:gd name="T36" fmla="*/ 7 w 36"/>
                <a:gd name="T37" fmla="*/ 16 h 34"/>
                <a:gd name="T38" fmla="*/ 8 w 36"/>
                <a:gd name="T39" fmla="*/ 25 h 34"/>
                <a:gd name="T40" fmla="*/ 12 w 36"/>
                <a:gd name="T41" fmla="*/ 30 h 34"/>
                <a:gd name="T42" fmla="*/ 19 w 36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4">
                  <a:moveTo>
                    <a:pt x="18" y="34"/>
                  </a:moveTo>
                  <a:cubicBezTo>
                    <a:pt x="12" y="34"/>
                    <a:pt x="7" y="32"/>
                    <a:pt x="4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4"/>
                    <a:pt x="0" y="11"/>
                    <a:pt x="2" y="8"/>
                  </a:cubicBezTo>
                  <a:cubicBezTo>
                    <a:pt x="3" y="6"/>
                    <a:pt x="6" y="4"/>
                    <a:pt x="8" y="2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2" y="0"/>
                    <a:pt x="26" y="1"/>
                    <a:pt x="28" y="2"/>
                  </a:cubicBezTo>
                  <a:cubicBezTo>
                    <a:pt x="31" y="4"/>
                    <a:pt x="33" y="5"/>
                    <a:pt x="34" y="8"/>
                  </a:cubicBezTo>
                  <a:cubicBezTo>
                    <a:pt x="35" y="10"/>
                    <a:pt x="36" y="13"/>
                    <a:pt x="36" y="16"/>
                  </a:cubicBezTo>
                  <a:cubicBezTo>
                    <a:pt x="36" y="20"/>
                    <a:pt x="35" y="23"/>
                    <a:pt x="34" y="25"/>
                  </a:cubicBezTo>
                  <a:cubicBezTo>
                    <a:pt x="32" y="28"/>
                    <a:pt x="30" y="30"/>
                    <a:pt x="27" y="32"/>
                  </a:cubicBezTo>
                  <a:cubicBezTo>
                    <a:pt x="25" y="33"/>
                    <a:pt x="21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4" y="30"/>
                    <a:pt x="26" y="28"/>
                  </a:cubicBezTo>
                  <a:cubicBezTo>
                    <a:pt x="28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8" y="8"/>
                    <a:pt x="7" y="12"/>
                    <a:pt x="7" y="16"/>
                  </a:cubicBezTo>
                  <a:cubicBezTo>
                    <a:pt x="7" y="20"/>
                    <a:pt x="7" y="22"/>
                    <a:pt x="8" y="25"/>
                  </a:cubicBezTo>
                  <a:cubicBezTo>
                    <a:pt x="9" y="27"/>
                    <a:pt x="11" y="29"/>
                    <a:pt x="12" y="30"/>
                  </a:cubicBezTo>
                  <a:cubicBezTo>
                    <a:pt x="14" y="31"/>
                    <a:pt x="16" y="31"/>
                    <a:pt x="19" y="3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8448675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2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8558213" y="2220913"/>
              <a:ext cx="93663" cy="120650"/>
            </a:xfrm>
            <a:custGeom>
              <a:avLst/>
              <a:gdLst>
                <a:gd name="T0" fmla="*/ 0 w 25"/>
                <a:gd name="T1" fmla="*/ 32 h 32"/>
                <a:gd name="T2" fmla="*/ 0 w 25"/>
                <a:gd name="T3" fmla="*/ 30 h 32"/>
                <a:gd name="T4" fmla="*/ 3 w 25"/>
                <a:gd name="T5" fmla="*/ 30 h 32"/>
                <a:gd name="T6" fmla="*/ 4 w 25"/>
                <a:gd name="T7" fmla="*/ 30 h 32"/>
                <a:gd name="T8" fmla="*/ 4 w 25"/>
                <a:gd name="T9" fmla="*/ 29 h 32"/>
                <a:gd name="T10" fmla="*/ 4 w 25"/>
                <a:gd name="T11" fmla="*/ 25 h 32"/>
                <a:gd name="T12" fmla="*/ 4 w 25"/>
                <a:gd name="T13" fmla="*/ 18 h 32"/>
                <a:gd name="T14" fmla="*/ 4 w 25"/>
                <a:gd name="T15" fmla="*/ 7 h 32"/>
                <a:gd name="T16" fmla="*/ 4 w 25"/>
                <a:gd name="T17" fmla="*/ 2 h 32"/>
                <a:gd name="T18" fmla="*/ 0 w 25"/>
                <a:gd name="T19" fmla="*/ 2 h 32"/>
                <a:gd name="T20" fmla="*/ 0 w 25"/>
                <a:gd name="T21" fmla="*/ 0 h 32"/>
                <a:gd name="T22" fmla="*/ 7 w 25"/>
                <a:gd name="T23" fmla="*/ 0 h 32"/>
                <a:gd name="T24" fmla="*/ 16 w 25"/>
                <a:gd name="T25" fmla="*/ 0 h 32"/>
                <a:gd name="T26" fmla="*/ 22 w 25"/>
                <a:gd name="T27" fmla="*/ 0 h 32"/>
                <a:gd name="T28" fmla="*/ 24 w 25"/>
                <a:gd name="T29" fmla="*/ 0 h 32"/>
                <a:gd name="T30" fmla="*/ 25 w 25"/>
                <a:gd name="T31" fmla="*/ 0 h 32"/>
                <a:gd name="T32" fmla="*/ 24 w 25"/>
                <a:gd name="T33" fmla="*/ 7 h 32"/>
                <a:gd name="T34" fmla="*/ 22 w 25"/>
                <a:gd name="T35" fmla="*/ 7 h 32"/>
                <a:gd name="T36" fmla="*/ 22 w 25"/>
                <a:gd name="T37" fmla="*/ 3 h 32"/>
                <a:gd name="T38" fmla="*/ 20 w 25"/>
                <a:gd name="T39" fmla="*/ 3 h 32"/>
                <a:gd name="T40" fmla="*/ 16 w 25"/>
                <a:gd name="T41" fmla="*/ 2 h 32"/>
                <a:gd name="T42" fmla="*/ 11 w 25"/>
                <a:gd name="T43" fmla="*/ 3 h 32"/>
                <a:gd name="T44" fmla="*/ 11 w 25"/>
                <a:gd name="T45" fmla="*/ 15 h 32"/>
                <a:gd name="T46" fmla="*/ 11 w 25"/>
                <a:gd name="T47" fmla="*/ 23 h 32"/>
                <a:gd name="T48" fmla="*/ 11 w 25"/>
                <a:gd name="T49" fmla="*/ 29 h 32"/>
                <a:gd name="T50" fmla="*/ 12 w 25"/>
                <a:gd name="T51" fmla="*/ 30 h 32"/>
                <a:gd name="T52" fmla="*/ 16 w 25"/>
                <a:gd name="T53" fmla="*/ 30 h 32"/>
                <a:gd name="T54" fmla="*/ 16 w 25"/>
                <a:gd name="T55" fmla="*/ 32 h 32"/>
                <a:gd name="T56" fmla="*/ 9 w 25"/>
                <a:gd name="T57" fmla="*/ 32 h 32"/>
                <a:gd name="T58" fmla="*/ 0 w 25"/>
                <a:gd name="T5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8"/>
                    <a:pt x="4" y="25"/>
                  </a:cubicBezTo>
                  <a:cubicBezTo>
                    <a:pt x="4" y="23"/>
                    <a:pt x="4" y="21"/>
                    <a:pt x="4" y="18"/>
                  </a:cubicBezTo>
                  <a:cubicBezTo>
                    <a:pt x="4" y="13"/>
                    <a:pt x="4" y="9"/>
                    <a:pt x="4" y="7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5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4" y="2"/>
                    <a:pt x="13" y="3"/>
                    <a:pt x="11" y="3"/>
                  </a:cubicBezTo>
                  <a:cubicBezTo>
                    <a:pt x="11" y="6"/>
                    <a:pt x="11" y="10"/>
                    <a:pt x="11" y="15"/>
                  </a:cubicBezTo>
                  <a:cubicBezTo>
                    <a:pt x="11" y="17"/>
                    <a:pt x="11" y="20"/>
                    <a:pt x="11" y="23"/>
                  </a:cubicBezTo>
                  <a:cubicBezTo>
                    <a:pt x="11" y="27"/>
                    <a:pt x="11" y="29"/>
                    <a:pt x="11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2"/>
                    <a:pt x="11" y="32"/>
                    <a:pt x="9" y="32"/>
                  </a:cubicBezTo>
                  <a:cubicBezTo>
                    <a:pt x="7" y="32"/>
                    <a:pt x="4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7650163" y="2381250"/>
              <a:ext cx="66675" cy="79375"/>
            </a:xfrm>
            <a:custGeom>
              <a:avLst/>
              <a:gdLst>
                <a:gd name="T0" fmla="*/ 0 w 18"/>
                <a:gd name="T1" fmla="*/ 21 h 21"/>
                <a:gd name="T2" fmla="*/ 0 w 18"/>
                <a:gd name="T3" fmla="*/ 20 h 21"/>
                <a:gd name="T4" fmla="*/ 2 w 18"/>
                <a:gd name="T5" fmla="*/ 20 h 21"/>
                <a:gd name="T6" fmla="*/ 3 w 18"/>
                <a:gd name="T7" fmla="*/ 19 h 21"/>
                <a:gd name="T8" fmla="*/ 3 w 18"/>
                <a:gd name="T9" fmla="*/ 16 h 21"/>
                <a:gd name="T10" fmla="*/ 3 w 18"/>
                <a:gd name="T11" fmla="*/ 11 h 21"/>
                <a:gd name="T12" fmla="*/ 3 w 18"/>
                <a:gd name="T13" fmla="*/ 4 h 21"/>
                <a:gd name="T14" fmla="*/ 3 w 18"/>
                <a:gd name="T15" fmla="*/ 1 h 21"/>
                <a:gd name="T16" fmla="*/ 1 w 18"/>
                <a:gd name="T17" fmla="*/ 1 h 21"/>
                <a:gd name="T18" fmla="*/ 0 w 18"/>
                <a:gd name="T19" fmla="*/ 1 h 21"/>
                <a:gd name="T20" fmla="*/ 0 w 18"/>
                <a:gd name="T21" fmla="*/ 0 h 21"/>
                <a:gd name="T22" fmla="*/ 2 w 18"/>
                <a:gd name="T23" fmla="*/ 0 h 21"/>
                <a:gd name="T24" fmla="*/ 5 w 18"/>
                <a:gd name="T25" fmla="*/ 0 h 21"/>
                <a:gd name="T26" fmla="*/ 9 w 18"/>
                <a:gd name="T27" fmla="*/ 0 h 21"/>
                <a:gd name="T28" fmla="*/ 11 w 18"/>
                <a:gd name="T29" fmla="*/ 0 h 21"/>
                <a:gd name="T30" fmla="*/ 16 w 18"/>
                <a:gd name="T31" fmla="*/ 0 h 21"/>
                <a:gd name="T32" fmla="*/ 18 w 18"/>
                <a:gd name="T33" fmla="*/ 2 h 21"/>
                <a:gd name="T34" fmla="*/ 18 w 18"/>
                <a:gd name="T35" fmla="*/ 4 h 21"/>
                <a:gd name="T36" fmla="*/ 16 w 18"/>
                <a:gd name="T37" fmla="*/ 9 h 21"/>
                <a:gd name="T38" fmla="*/ 11 w 18"/>
                <a:gd name="T39" fmla="*/ 11 h 21"/>
                <a:gd name="T40" fmla="*/ 10 w 18"/>
                <a:gd name="T41" fmla="*/ 11 h 21"/>
                <a:gd name="T42" fmla="*/ 9 w 18"/>
                <a:gd name="T43" fmla="*/ 11 h 21"/>
                <a:gd name="T44" fmla="*/ 9 w 18"/>
                <a:gd name="T45" fmla="*/ 10 h 21"/>
                <a:gd name="T46" fmla="*/ 9 w 18"/>
                <a:gd name="T47" fmla="*/ 9 h 21"/>
                <a:gd name="T48" fmla="*/ 10 w 18"/>
                <a:gd name="T49" fmla="*/ 10 h 21"/>
                <a:gd name="T50" fmla="*/ 10 w 18"/>
                <a:gd name="T51" fmla="*/ 10 h 21"/>
                <a:gd name="T52" fmla="*/ 13 w 18"/>
                <a:gd name="T53" fmla="*/ 9 h 21"/>
                <a:gd name="T54" fmla="*/ 14 w 18"/>
                <a:gd name="T55" fmla="*/ 6 h 21"/>
                <a:gd name="T56" fmla="*/ 13 w 18"/>
                <a:gd name="T57" fmla="*/ 2 h 21"/>
                <a:gd name="T58" fmla="*/ 10 w 18"/>
                <a:gd name="T59" fmla="*/ 1 h 21"/>
                <a:gd name="T60" fmla="*/ 8 w 18"/>
                <a:gd name="T61" fmla="*/ 1 h 21"/>
                <a:gd name="T62" fmla="*/ 8 w 18"/>
                <a:gd name="T63" fmla="*/ 10 h 21"/>
                <a:gd name="T64" fmla="*/ 8 w 18"/>
                <a:gd name="T65" fmla="*/ 17 h 21"/>
                <a:gd name="T66" fmla="*/ 8 w 18"/>
                <a:gd name="T67" fmla="*/ 19 h 21"/>
                <a:gd name="T68" fmla="*/ 8 w 18"/>
                <a:gd name="T69" fmla="*/ 20 h 21"/>
                <a:gd name="T70" fmla="*/ 11 w 18"/>
                <a:gd name="T71" fmla="*/ 20 h 21"/>
                <a:gd name="T72" fmla="*/ 11 w 18"/>
                <a:gd name="T73" fmla="*/ 21 h 21"/>
                <a:gd name="T74" fmla="*/ 6 w 18"/>
                <a:gd name="T75" fmla="*/ 21 h 21"/>
                <a:gd name="T76" fmla="*/ 0 w 18"/>
                <a:gd name="T7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6"/>
                  </a:cubicBezTo>
                  <a:cubicBezTo>
                    <a:pt x="3" y="14"/>
                    <a:pt x="3" y="13"/>
                    <a:pt x="3" y="11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8" y="6"/>
                    <a:pt x="18" y="8"/>
                    <a:pt x="16" y="9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4"/>
                    <a:pt x="13" y="3"/>
                    <a:pt x="13" y="2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5"/>
                    <a:pt x="8" y="7"/>
                    <a:pt x="8" y="10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1"/>
                    <a:pt x="7" y="21"/>
                    <a:pt x="6" y="21"/>
                  </a:cubicBezTo>
                  <a:cubicBezTo>
                    <a:pt x="6" y="21"/>
                    <a:pt x="4" y="21"/>
                    <a:pt x="0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22"/>
            <p:cNvSpPr>
              <a:spLocks noEditPoints="1"/>
            </p:cNvSpPr>
            <p:nvPr/>
          </p:nvSpPr>
          <p:spPr bwMode="auto">
            <a:xfrm>
              <a:off x="7724775" y="2378075"/>
              <a:ext cx="90488" cy="85725"/>
            </a:xfrm>
            <a:custGeom>
              <a:avLst/>
              <a:gdLst>
                <a:gd name="T0" fmla="*/ 12 w 24"/>
                <a:gd name="T1" fmla="*/ 23 h 23"/>
                <a:gd name="T2" fmla="*/ 3 w 24"/>
                <a:gd name="T3" fmla="*/ 20 h 23"/>
                <a:gd name="T4" fmla="*/ 0 w 24"/>
                <a:gd name="T5" fmla="*/ 12 h 23"/>
                <a:gd name="T6" fmla="*/ 1 w 24"/>
                <a:gd name="T7" fmla="*/ 6 h 23"/>
                <a:gd name="T8" fmla="*/ 6 w 24"/>
                <a:gd name="T9" fmla="*/ 2 h 23"/>
                <a:gd name="T10" fmla="*/ 12 w 24"/>
                <a:gd name="T11" fmla="*/ 0 h 23"/>
                <a:gd name="T12" fmla="*/ 19 w 24"/>
                <a:gd name="T13" fmla="*/ 2 h 23"/>
                <a:gd name="T14" fmla="*/ 23 w 24"/>
                <a:gd name="T15" fmla="*/ 5 h 23"/>
                <a:gd name="T16" fmla="*/ 24 w 24"/>
                <a:gd name="T17" fmla="*/ 11 h 23"/>
                <a:gd name="T18" fmla="*/ 23 w 24"/>
                <a:gd name="T19" fmla="*/ 17 h 23"/>
                <a:gd name="T20" fmla="*/ 18 w 24"/>
                <a:gd name="T21" fmla="*/ 21 h 23"/>
                <a:gd name="T22" fmla="*/ 12 w 24"/>
                <a:gd name="T23" fmla="*/ 23 h 23"/>
                <a:gd name="T24" fmla="*/ 13 w 24"/>
                <a:gd name="T25" fmla="*/ 21 h 23"/>
                <a:gd name="T26" fmla="*/ 18 w 24"/>
                <a:gd name="T27" fmla="*/ 19 h 23"/>
                <a:gd name="T28" fmla="*/ 19 w 24"/>
                <a:gd name="T29" fmla="*/ 12 h 23"/>
                <a:gd name="T30" fmla="*/ 17 w 24"/>
                <a:gd name="T31" fmla="*/ 4 h 23"/>
                <a:gd name="T32" fmla="*/ 12 w 24"/>
                <a:gd name="T33" fmla="*/ 2 h 23"/>
                <a:gd name="T34" fmla="*/ 7 w 24"/>
                <a:gd name="T35" fmla="*/ 4 h 23"/>
                <a:gd name="T36" fmla="*/ 5 w 24"/>
                <a:gd name="T37" fmla="*/ 11 h 23"/>
                <a:gd name="T38" fmla="*/ 6 w 24"/>
                <a:gd name="T39" fmla="*/ 17 h 23"/>
                <a:gd name="T40" fmla="*/ 8 w 24"/>
                <a:gd name="T41" fmla="*/ 20 h 23"/>
                <a:gd name="T42" fmla="*/ 13 w 24"/>
                <a:gd name="T4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8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2" y="4"/>
                    <a:pt x="4" y="3"/>
                    <a:pt x="6" y="2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1" y="2"/>
                    <a:pt x="22" y="4"/>
                    <a:pt x="23" y="5"/>
                  </a:cubicBezTo>
                  <a:cubicBezTo>
                    <a:pt x="24" y="7"/>
                    <a:pt x="24" y="9"/>
                    <a:pt x="24" y="11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7" y="22"/>
                    <a:pt x="14" y="23"/>
                    <a:pt x="12" y="23"/>
                  </a:cubicBezTo>
                  <a:close/>
                  <a:moveTo>
                    <a:pt x="13" y="21"/>
                  </a:moveTo>
                  <a:cubicBezTo>
                    <a:pt x="15" y="21"/>
                    <a:pt x="16" y="20"/>
                    <a:pt x="18" y="19"/>
                  </a:cubicBezTo>
                  <a:cubicBezTo>
                    <a:pt x="19" y="17"/>
                    <a:pt x="19" y="15"/>
                    <a:pt x="19" y="12"/>
                  </a:cubicBezTo>
                  <a:cubicBezTo>
                    <a:pt x="19" y="8"/>
                    <a:pt x="19" y="6"/>
                    <a:pt x="17" y="4"/>
                  </a:cubicBezTo>
                  <a:cubicBezTo>
                    <a:pt x="16" y="3"/>
                    <a:pt x="14" y="2"/>
                    <a:pt x="12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3"/>
                    <a:pt x="5" y="15"/>
                    <a:pt x="6" y="17"/>
                  </a:cubicBezTo>
                  <a:cubicBezTo>
                    <a:pt x="7" y="18"/>
                    <a:pt x="7" y="19"/>
                    <a:pt x="8" y="20"/>
                  </a:cubicBezTo>
                  <a:cubicBezTo>
                    <a:pt x="9" y="21"/>
                    <a:pt x="11" y="21"/>
                    <a:pt x="13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7826375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6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0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20" y="20"/>
                    <a:pt x="20" y="21"/>
                  </a:cubicBezTo>
                  <a:cubicBezTo>
                    <a:pt x="19" y="22"/>
                    <a:pt x="18" y="22"/>
                    <a:pt x="16" y="22"/>
                  </a:cubicBezTo>
                  <a:cubicBezTo>
                    <a:pt x="15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0" y="3"/>
                    <a:pt x="20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5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7912100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7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1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6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6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7999413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6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8099425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5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5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5944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105" name="think-cell Slide" r:id="rId8" imgW="360" imgH="36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7596336" y="6345324"/>
            <a:ext cx="1439664" cy="46587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250824" y="1692000"/>
            <a:ext cx="561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6156000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250825" y="1260000"/>
            <a:ext cx="561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6156000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7755468" y="56221"/>
            <a:ext cx="1294829" cy="740703"/>
            <a:chOff x="7102475" y="1625600"/>
            <a:chExt cx="1549401" cy="838200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7735888" y="1625600"/>
              <a:ext cx="169863" cy="550863"/>
            </a:xfrm>
            <a:custGeom>
              <a:avLst/>
              <a:gdLst>
                <a:gd name="T0" fmla="*/ 107 w 107"/>
                <a:gd name="T1" fmla="*/ 0 h 347"/>
                <a:gd name="T2" fmla="*/ 0 w 107"/>
                <a:gd name="T3" fmla="*/ 68 h 347"/>
                <a:gd name="T4" fmla="*/ 0 w 107"/>
                <a:gd name="T5" fmla="*/ 347 h 347"/>
                <a:gd name="T6" fmla="*/ 107 w 107"/>
                <a:gd name="T7" fmla="*/ 278 h 347"/>
                <a:gd name="T8" fmla="*/ 107 w 107"/>
                <a:gd name="T9" fmla="*/ 0 h 347"/>
                <a:gd name="T10" fmla="*/ 107 w 107"/>
                <a:gd name="T11" fmla="*/ 0 h 347"/>
                <a:gd name="T12" fmla="*/ 107 w 107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347">
                  <a:moveTo>
                    <a:pt x="107" y="0"/>
                  </a:moveTo>
                  <a:lnTo>
                    <a:pt x="0" y="68"/>
                  </a:lnTo>
                  <a:lnTo>
                    <a:pt x="0" y="347"/>
                  </a:lnTo>
                  <a:lnTo>
                    <a:pt x="107" y="278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7939088" y="1625600"/>
              <a:ext cx="168275" cy="550863"/>
            </a:xfrm>
            <a:custGeom>
              <a:avLst/>
              <a:gdLst>
                <a:gd name="T0" fmla="*/ 0 w 106"/>
                <a:gd name="T1" fmla="*/ 0 h 347"/>
                <a:gd name="T2" fmla="*/ 106 w 106"/>
                <a:gd name="T3" fmla="*/ 68 h 347"/>
                <a:gd name="T4" fmla="*/ 106 w 106"/>
                <a:gd name="T5" fmla="*/ 347 h 347"/>
                <a:gd name="T6" fmla="*/ 0 w 106"/>
                <a:gd name="T7" fmla="*/ 278 h 347"/>
                <a:gd name="T8" fmla="*/ 0 w 106"/>
                <a:gd name="T9" fmla="*/ 0 h 347"/>
                <a:gd name="T10" fmla="*/ 0 w 106"/>
                <a:gd name="T11" fmla="*/ 0 h 347"/>
                <a:gd name="T12" fmla="*/ 0 w 106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7">
                  <a:moveTo>
                    <a:pt x="0" y="0"/>
                  </a:moveTo>
                  <a:lnTo>
                    <a:pt x="106" y="68"/>
                  </a:lnTo>
                  <a:lnTo>
                    <a:pt x="106" y="347"/>
                  </a:lnTo>
                  <a:lnTo>
                    <a:pt x="0" y="2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7534275" y="1744663"/>
              <a:ext cx="168275" cy="333375"/>
            </a:xfrm>
            <a:custGeom>
              <a:avLst/>
              <a:gdLst>
                <a:gd name="T0" fmla="*/ 106 w 106"/>
                <a:gd name="T1" fmla="*/ 0 h 210"/>
                <a:gd name="T2" fmla="*/ 0 w 106"/>
                <a:gd name="T3" fmla="*/ 71 h 210"/>
                <a:gd name="T4" fmla="*/ 0 w 106"/>
                <a:gd name="T5" fmla="*/ 210 h 210"/>
                <a:gd name="T6" fmla="*/ 106 w 106"/>
                <a:gd name="T7" fmla="*/ 139 h 210"/>
                <a:gd name="T8" fmla="*/ 106 w 106"/>
                <a:gd name="T9" fmla="*/ 0 h 210"/>
                <a:gd name="T10" fmla="*/ 106 w 106"/>
                <a:gd name="T11" fmla="*/ 0 h 210"/>
                <a:gd name="T12" fmla="*/ 106 w 10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10">
                  <a:moveTo>
                    <a:pt x="106" y="0"/>
                  </a:moveTo>
                  <a:lnTo>
                    <a:pt x="0" y="71"/>
                  </a:lnTo>
                  <a:lnTo>
                    <a:pt x="0" y="210"/>
                  </a:lnTo>
                  <a:lnTo>
                    <a:pt x="106" y="139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8140700" y="1744663"/>
              <a:ext cx="169863" cy="333375"/>
            </a:xfrm>
            <a:custGeom>
              <a:avLst/>
              <a:gdLst>
                <a:gd name="T0" fmla="*/ 0 w 107"/>
                <a:gd name="T1" fmla="*/ 0 h 210"/>
                <a:gd name="T2" fmla="*/ 107 w 107"/>
                <a:gd name="T3" fmla="*/ 71 h 210"/>
                <a:gd name="T4" fmla="*/ 107 w 107"/>
                <a:gd name="T5" fmla="*/ 210 h 210"/>
                <a:gd name="T6" fmla="*/ 0 w 107"/>
                <a:gd name="T7" fmla="*/ 139 h 210"/>
                <a:gd name="T8" fmla="*/ 0 w 107"/>
                <a:gd name="T9" fmla="*/ 0 h 210"/>
                <a:gd name="T10" fmla="*/ 0 w 107"/>
                <a:gd name="T11" fmla="*/ 0 h 210"/>
                <a:gd name="T12" fmla="*/ 0 w 107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10">
                  <a:moveTo>
                    <a:pt x="0" y="0"/>
                  </a:moveTo>
                  <a:lnTo>
                    <a:pt x="107" y="71"/>
                  </a:lnTo>
                  <a:lnTo>
                    <a:pt x="107" y="210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7102475" y="2220913"/>
              <a:ext cx="168275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3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5 w 45"/>
                <a:gd name="T23" fmla="*/ 0 h 33"/>
                <a:gd name="T24" fmla="*/ 11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1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1 w 45"/>
                <a:gd name="T61" fmla="*/ 30 h 33"/>
                <a:gd name="T62" fmla="*/ 33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7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2"/>
                    <a:pt x="13" y="4"/>
                    <a:pt x="14" y="6"/>
                  </a:cubicBezTo>
                  <a:cubicBezTo>
                    <a:pt x="15" y="7"/>
                    <a:pt x="17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7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1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1" y="30"/>
                    <a:pt x="41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2" y="32"/>
                    <a:pt x="40" y="32"/>
                    <a:pt x="38" y="32"/>
                  </a:cubicBezTo>
                  <a:cubicBezTo>
                    <a:pt x="36" y="32"/>
                    <a:pt x="33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8" y="17"/>
                    <a:pt x="25" y="25"/>
                  </a:cubicBezTo>
                  <a:cubicBezTo>
                    <a:pt x="23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8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7281863" y="2220913"/>
              <a:ext cx="139700" cy="123825"/>
            </a:xfrm>
            <a:custGeom>
              <a:avLst/>
              <a:gdLst>
                <a:gd name="T0" fmla="*/ 37 w 37"/>
                <a:gd name="T1" fmla="*/ 0 h 33"/>
                <a:gd name="T2" fmla="*/ 37 w 37"/>
                <a:gd name="T3" fmla="*/ 2 h 33"/>
                <a:gd name="T4" fmla="*/ 33 w 37"/>
                <a:gd name="T5" fmla="*/ 2 h 33"/>
                <a:gd name="T6" fmla="*/ 33 w 37"/>
                <a:gd name="T7" fmla="*/ 13 h 33"/>
                <a:gd name="T8" fmla="*/ 33 w 37"/>
                <a:gd name="T9" fmla="*/ 27 h 33"/>
                <a:gd name="T10" fmla="*/ 34 w 37"/>
                <a:gd name="T11" fmla="*/ 30 h 33"/>
                <a:gd name="T12" fmla="*/ 37 w 37"/>
                <a:gd name="T13" fmla="*/ 30 h 33"/>
                <a:gd name="T14" fmla="*/ 37 w 37"/>
                <a:gd name="T15" fmla="*/ 32 h 33"/>
                <a:gd name="T16" fmla="*/ 36 w 37"/>
                <a:gd name="T17" fmla="*/ 32 h 33"/>
                <a:gd name="T18" fmla="*/ 30 w 37"/>
                <a:gd name="T19" fmla="*/ 32 h 33"/>
                <a:gd name="T20" fmla="*/ 22 w 37"/>
                <a:gd name="T21" fmla="*/ 32 h 33"/>
                <a:gd name="T22" fmla="*/ 22 w 37"/>
                <a:gd name="T23" fmla="*/ 30 h 33"/>
                <a:gd name="T24" fmla="*/ 26 w 37"/>
                <a:gd name="T25" fmla="*/ 30 h 33"/>
                <a:gd name="T26" fmla="*/ 26 w 37"/>
                <a:gd name="T27" fmla="*/ 22 h 33"/>
                <a:gd name="T28" fmla="*/ 26 w 37"/>
                <a:gd name="T29" fmla="*/ 9 h 33"/>
                <a:gd name="T30" fmla="*/ 26 w 37"/>
                <a:gd name="T31" fmla="*/ 5 h 33"/>
                <a:gd name="T32" fmla="*/ 23 w 37"/>
                <a:gd name="T33" fmla="*/ 10 h 33"/>
                <a:gd name="T34" fmla="*/ 14 w 37"/>
                <a:gd name="T35" fmla="*/ 25 h 33"/>
                <a:gd name="T36" fmla="*/ 8 w 37"/>
                <a:gd name="T37" fmla="*/ 32 h 33"/>
                <a:gd name="T38" fmla="*/ 4 w 37"/>
                <a:gd name="T39" fmla="*/ 33 h 33"/>
                <a:gd name="T40" fmla="*/ 4 w 37"/>
                <a:gd name="T41" fmla="*/ 33 h 33"/>
                <a:gd name="T42" fmla="*/ 4 w 37"/>
                <a:gd name="T43" fmla="*/ 14 h 33"/>
                <a:gd name="T44" fmla="*/ 4 w 37"/>
                <a:gd name="T45" fmla="*/ 2 h 33"/>
                <a:gd name="T46" fmla="*/ 0 w 37"/>
                <a:gd name="T47" fmla="*/ 2 h 33"/>
                <a:gd name="T48" fmla="*/ 0 w 37"/>
                <a:gd name="T49" fmla="*/ 0 h 33"/>
                <a:gd name="T50" fmla="*/ 7 w 37"/>
                <a:gd name="T51" fmla="*/ 0 h 33"/>
                <a:gd name="T52" fmla="*/ 15 w 37"/>
                <a:gd name="T53" fmla="*/ 0 h 33"/>
                <a:gd name="T54" fmla="*/ 15 w 37"/>
                <a:gd name="T55" fmla="*/ 2 h 33"/>
                <a:gd name="T56" fmla="*/ 11 w 37"/>
                <a:gd name="T57" fmla="*/ 2 h 33"/>
                <a:gd name="T58" fmla="*/ 11 w 37"/>
                <a:gd name="T59" fmla="*/ 13 h 33"/>
                <a:gd name="T60" fmla="*/ 11 w 37"/>
                <a:gd name="T61" fmla="*/ 25 h 33"/>
                <a:gd name="T62" fmla="*/ 14 w 37"/>
                <a:gd name="T63" fmla="*/ 20 h 33"/>
                <a:gd name="T64" fmla="*/ 26 w 37"/>
                <a:gd name="T65" fmla="*/ 0 h 33"/>
                <a:gd name="T66" fmla="*/ 29 w 37"/>
                <a:gd name="T67" fmla="*/ 0 h 33"/>
                <a:gd name="T68" fmla="*/ 37 w 37"/>
                <a:gd name="T6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3"/>
                    <a:pt x="33" y="6"/>
                    <a:pt x="33" y="13"/>
                  </a:cubicBezTo>
                  <a:cubicBezTo>
                    <a:pt x="33" y="20"/>
                    <a:pt x="33" y="25"/>
                    <a:pt x="33" y="27"/>
                  </a:cubicBezTo>
                  <a:cubicBezTo>
                    <a:pt x="33" y="28"/>
                    <a:pt x="33" y="29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9" y="32"/>
                    <a:pt x="26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6" y="30"/>
                  </a:cubicBezTo>
                  <a:cubicBezTo>
                    <a:pt x="26" y="29"/>
                    <a:pt x="26" y="27"/>
                    <a:pt x="26" y="2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7"/>
                    <a:pt x="26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8"/>
                    <a:pt x="16" y="23"/>
                    <a:pt x="14" y="25"/>
                  </a:cubicBezTo>
                  <a:cubicBezTo>
                    <a:pt x="12" y="28"/>
                    <a:pt x="10" y="30"/>
                    <a:pt x="8" y="32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0"/>
                    <a:pt x="4" y="24"/>
                    <a:pt x="4" y="14"/>
                  </a:cubicBezTo>
                  <a:cubicBezTo>
                    <a:pt x="4" y="7"/>
                    <a:pt x="4" y="3"/>
                    <a:pt x="4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1" y="3"/>
                    <a:pt x="11" y="6"/>
                    <a:pt x="11" y="13"/>
                  </a:cubicBezTo>
                  <a:cubicBezTo>
                    <a:pt x="11" y="14"/>
                    <a:pt x="11" y="18"/>
                    <a:pt x="11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3"/>
                    <a:pt x="23" y="6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0"/>
                    <a:pt x="37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7432675" y="2220913"/>
              <a:ext cx="138113" cy="120650"/>
            </a:xfrm>
            <a:custGeom>
              <a:avLst/>
              <a:gdLst>
                <a:gd name="T0" fmla="*/ 0 w 37"/>
                <a:gd name="T1" fmla="*/ 32 h 32"/>
                <a:gd name="T2" fmla="*/ 0 w 37"/>
                <a:gd name="T3" fmla="*/ 30 h 32"/>
                <a:gd name="T4" fmla="*/ 4 w 37"/>
                <a:gd name="T5" fmla="*/ 30 h 32"/>
                <a:gd name="T6" fmla="*/ 5 w 37"/>
                <a:gd name="T7" fmla="*/ 29 h 32"/>
                <a:gd name="T8" fmla="*/ 5 w 37"/>
                <a:gd name="T9" fmla="*/ 22 h 32"/>
                <a:gd name="T10" fmla="*/ 5 w 37"/>
                <a:gd name="T11" fmla="*/ 10 h 32"/>
                <a:gd name="T12" fmla="*/ 4 w 37"/>
                <a:gd name="T13" fmla="*/ 3 h 32"/>
                <a:gd name="T14" fmla="*/ 4 w 37"/>
                <a:gd name="T15" fmla="*/ 2 h 32"/>
                <a:gd name="T16" fmla="*/ 0 w 37"/>
                <a:gd name="T17" fmla="*/ 2 h 32"/>
                <a:gd name="T18" fmla="*/ 0 w 37"/>
                <a:gd name="T19" fmla="*/ 0 h 32"/>
                <a:gd name="T20" fmla="*/ 8 w 37"/>
                <a:gd name="T21" fmla="*/ 0 h 32"/>
                <a:gd name="T22" fmla="*/ 16 w 37"/>
                <a:gd name="T23" fmla="*/ 0 h 32"/>
                <a:gd name="T24" fmla="*/ 16 w 37"/>
                <a:gd name="T25" fmla="*/ 2 h 32"/>
                <a:gd name="T26" fmla="*/ 12 w 37"/>
                <a:gd name="T27" fmla="*/ 2 h 32"/>
                <a:gd name="T28" fmla="*/ 12 w 37"/>
                <a:gd name="T29" fmla="*/ 3 h 32"/>
                <a:gd name="T30" fmla="*/ 12 w 37"/>
                <a:gd name="T31" fmla="*/ 5 h 32"/>
                <a:gd name="T32" fmla="*/ 12 w 37"/>
                <a:gd name="T33" fmla="*/ 12 h 32"/>
                <a:gd name="T34" fmla="*/ 12 w 37"/>
                <a:gd name="T35" fmla="*/ 14 h 32"/>
                <a:gd name="T36" fmla="*/ 19 w 37"/>
                <a:gd name="T37" fmla="*/ 14 h 32"/>
                <a:gd name="T38" fmla="*/ 26 w 37"/>
                <a:gd name="T39" fmla="*/ 14 h 32"/>
                <a:gd name="T40" fmla="*/ 26 w 37"/>
                <a:gd name="T41" fmla="*/ 4 h 32"/>
                <a:gd name="T42" fmla="*/ 26 w 37"/>
                <a:gd name="T43" fmla="*/ 2 h 32"/>
                <a:gd name="T44" fmla="*/ 22 w 37"/>
                <a:gd name="T45" fmla="*/ 2 h 32"/>
                <a:gd name="T46" fmla="*/ 22 w 37"/>
                <a:gd name="T47" fmla="*/ 0 h 32"/>
                <a:gd name="T48" fmla="*/ 30 w 37"/>
                <a:gd name="T49" fmla="*/ 0 h 32"/>
                <a:gd name="T50" fmla="*/ 37 w 37"/>
                <a:gd name="T51" fmla="*/ 0 h 32"/>
                <a:gd name="T52" fmla="*/ 37 w 37"/>
                <a:gd name="T53" fmla="*/ 2 h 32"/>
                <a:gd name="T54" fmla="*/ 34 w 37"/>
                <a:gd name="T55" fmla="*/ 2 h 32"/>
                <a:gd name="T56" fmla="*/ 33 w 37"/>
                <a:gd name="T57" fmla="*/ 3 h 32"/>
                <a:gd name="T58" fmla="*/ 33 w 37"/>
                <a:gd name="T59" fmla="*/ 6 h 32"/>
                <a:gd name="T60" fmla="*/ 33 w 37"/>
                <a:gd name="T61" fmla="*/ 15 h 32"/>
                <a:gd name="T62" fmla="*/ 33 w 37"/>
                <a:gd name="T63" fmla="*/ 25 h 32"/>
                <a:gd name="T64" fmla="*/ 33 w 37"/>
                <a:gd name="T65" fmla="*/ 29 h 32"/>
                <a:gd name="T66" fmla="*/ 34 w 37"/>
                <a:gd name="T67" fmla="*/ 30 h 32"/>
                <a:gd name="T68" fmla="*/ 37 w 37"/>
                <a:gd name="T69" fmla="*/ 30 h 32"/>
                <a:gd name="T70" fmla="*/ 37 w 37"/>
                <a:gd name="T71" fmla="*/ 32 h 32"/>
                <a:gd name="T72" fmla="*/ 35 w 37"/>
                <a:gd name="T73" fmla="*/ 32 h 32"/>
                <a:gd name="T74" fmla="*/ 30 w 37"/>
                <a:gd name="T75" fmla="*/ 32 h 32"/>
                <a:gd name="T76" fmla="*/ 22 w 37"/>
                <a:gd name="T77" fmla="*/ 32 h 32"/>
                <a:gd name="T78" fmla="*/ 22 w 37"/>
                <a:gd name="T79" fmla="*/ 30 h 32"/>
                <a:gd name="T80" fmla="*/ 25 w 37"/>
                <a:gd name="T81" fmla="*/ 30 h 32"/>
                <a:gd name="T82" fmla="*/ 26 w 37"/>
                <a:gd name="T83" fmla="*/ 28 h 32"/>
                <a:gd name="T84" fmla="*/ 26 w 37"/>
                <a:gd name="T85" fmla="*/ 17 h 32"/>
                <a:gd name="T86" fmla="*/ 20 w 37"/>
                <a:gd name="T87" fmla="*/ 17 h 32"/>
                <a:gd name="T88" fmla="*/ 12 w 37"/>
                <a:gd name="T89" fmla="*/ 17 h 32"/>
                <a:gd name="T90" fmla="*/ 12 w 37"/>
                <a:gd name="T91" fmla="*/ 18 h 32"/>
                <a:gd name="T92" fmla="*/ 12 w 37"/>
                <a:gd name="T93" fmla="*/ 27 h 32"/>
                <a:gd name="T94" fmla="*/ 12 w 37"/>
                <a:gd name="T95" fmla="*/ 30 h 32"/>
                <a:gd name="T96" fmla="*/ 16 w 37"/>
                <a:gd name="T97" fmla="*/ 30 h 32"/>
                <a:gd name="T98" fmla="*/ 16 w 37"/>
                <a:gd name="T99" fmla="*/ 32 h 32"/>
                <a:gd name="T100" fmla="*/ 13 w 37"/>
                <a:gd name="T101" fmla="*/ 32 h 32"/>
                <a:gd name="T102" fmla="*/ 8 w 37"/>
                <a:gd name="T103" fmla="*/ 32 h 32"/>
                <a:gd name="T104" fmla="*/ 0 w 37"/>
                <a:gd name="T10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5" y="29"/>
                  </a:cubicBezTo>
                  <a:cubicBezTo>
                    <a:pt x="5" y="28"/>
                    <a:pt x="5" y="26"/>
                    <a:pt x="5" y="2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7"/>
                    <a:pt x="12" y="10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6" y="14"/>
                    <a:pt x="19" y="14"/>
                  </a:cubicBezTo>
                  <a:cubicBezTo>
                    <a:pt x="22" y="14"/>
                    <a:pt x="25" y="14"/>
                    <a:pt x="26" y="14"/>
                  </a:cubicBezTo>
                  <a:cubicBezTo>
                    <a:pt x="26" y="9"/>
                    <a:pt x="26" y="6"/>
                    <a:pt x="26" y="4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4" y="2"/>
                    <a:pt x="22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2" y="0"/>
                    <a:pt x="35" y="0"/>
                    <a:pt x="37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3" y="3"/>
                  </a:cubicBezTo>
                  <a:cubicBezTo>
                    <a:pt x="33" y="3"/>
                    <a:pt x="33" y="4"/>
                    <a:pt x="33" y="6"/>
                  </a:cubicBezTo>
                  <a:cubicBezTo>
                    <a:pt x="33" y="10"/>
                    <a:pt x="33" y="12"/>
                    <a:pt x="33" y="1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7"/>
                    <a:pt x="33" y="29"/>
                    <a:pt x="33" y="29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8" y="32"/>
                    <a:pt x="25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5" y="30"/>
                  </a:cubicBezTo>
                  <a:cubicBezTo>
                    <a:pt x="26" y="30"/>
                    <a:pt x="26" y="29"/>
                    <a:pt x="26" y="28"/>
                  </a:cubicBezTo>
                  <a:cubicBezTo>
                    <a:pt x="26" y="26"/>
                    <a:pt x="26" y="22"/>
                    <a:pt x="26" y="17"/>
                  </a:cubicBezTo>
                  <a:cubicBezTo>
                    <a:pt x="25" y="17"/>
                    <a:pt x="23" y="17"/>
                    <a:pt x="20" y="17"/>
                  </a:cubicBezTo>
                  <a:cubicBezTo>
                    <a:pt x="17" y="17"/>
                    <a:pt x="14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2"/>
                    <a:pt x="12" y="25"/>
                    <a:pt x="12" y="27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3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2"/>
                    <a:pt x="10" y="32"/>
                    <a:pt x="8" y="32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7586663" y="2220913"/>
              <a:ext cx="134938" cy="120650"/>
            </a:xfrm>
            <a:custGeom>
              <a:avLst/>
              <a:gdLst>
                <a:gd name="T0" fmla="*/ 36 w 36"/>
                <a:gd name="T1" fmla="*/ 2 h 32"/>
                <a:gd name="T2" fmla="*/ 33 w 36"/>
                <a:gd name="T3" fmla="*/ 2 h 32"/>
                <a:gd name="T4" fmla="*/ 32 w 36"/>
                <a:gd name="T5" fmla="*/ 13 h 32"/>
                <a:gd name="T6" fmla="*/ 32 w 36"/>
                <a:gd name="T7" fmla="*/ 19 h 32"/>
                <a:gd name="T8" fmla="*/ 32 w 36"/>
                <a:gd name="T9" fmla="*/ 26 h 32"/>
                <a:gd name="T10" fmla="*/ 32 w 36"/>
                <a:gd name="T11" fmla="*/ 29 h 32"/>
                <a:gd name="T12" fmla="*/ 33 w 36"/>
                <a:gd name="T13" fmla="*/ 30 h 32"/>
                <a:gd name="T14" fmla="*/ 33 w 36"/>
                <a:gd name="T15" fmla="*/ 30 h 32"/>
                <a:gd name="T16" fmla="*/ 36 w 36"/>
                <a:gd name="T17" fmla="*/ 30 h 32"/>
                <a:gd name="T18" fmla="*/ 36 w 36"/>
                <a:gd name="T19" fmla="*/ 32 h 32"/>
                <a:gd name="T20" fmla="*/ 34 w 36"/>
                <a:gd name="T21" fmla="*/ 32 h 32"/>
                <a:gd name="T22" fmla="*/ 29 w 36"/>
                <a:gd name="T23" fmla="*/ 32 h 32"/>
                <a:gd name="T24" fmla="*/ 21 w 36"/>
                <a:gd name="T25" fmla="*/ 32 h 32"/>
                <a:gd name="T26" fmla="*/ 21 w 36"/>
                <a:gd name="T27" fmla="*/ 30 h 32"/>
                <a:gd name="T28" fmla="*/ 25 w 36"/>
                <a:gd name="T29" fmla="*/ 30 h 32"/>
                <a:gd name="T30" fmla="*/ 25 w 36"/>
                <a:gd name="T31" fmla="*/ 26 h 32"/>
                <a:gd name="T32" fmla="*/ 25 w 36"/>
                <a:gd name="T33" fmla="*/ 11 h 32"/>
                <a:gd name="T34" fmla="*/ 25 w 36"/>
                <a:gd name="T35" fmla="*/ 3 h 32"/>
                <a:gd name="T36" fmla="*/ 22 w 36"/>
                <a:gd name="T37" fmla="*/ 2 h 32"/>
                <a:gd name="T38" fmla="*/ 21 w 36"/>
                <a:gd name="T39" fmla="*/ 2 h 32"/>
                <a:gd name="T40" fmla="*/ 15 w 36"/>
                <a:gd name="T41" fmla="*/ 2 h 32"/>
                <a:gd name="T42" fmla="*/ 11 w 36"/>
                <a:gd name="T43" fmla="*/ 3 h 32"/>
                <a:gd name="T44" fmla="*/ 11 w 36"/>
                <a:gd name="T45" fmla="*/ 6 h 32"/>
                <a:gd name="T46" fmla="*/ 11 w 36"/>
                <a:gd name="T47" fmla="*/ 12 h 32"/>
                <a:gd name="T48" fmla="*/ 11 w 36"/>
                <a:gd name="T49" fmla="*/ 27 h 32"/>
                <a:gd name="T50" fmla="*/ 11 w 36"/>
                <a:gd name="T51" fmla="*/ 30 h 32"/>
                <a:gd name="T52" fmla="*/ 15 w 36"/>
                <a:gd name="T53" fmla="*/ 30 h 32"/>
                <a:gd name="T54" fmla="*/ 15 w 36"/>
                <a:gd name="T55" fmla="*/ 32 h 32"/>
                <a:gd name="T56" fmla="*/ 14 w 36"/>
                <a:gd name="T57" fmla="*/ 32 h 32"/>
                <a:gd name="T58" fmla="*/ 8 w 36"/>
                <a:gd name="T59" fmla="*/ 32 h 32"/>
                <a:gd name="T60" fmla="*/ 0 w 36"/>
                <a:gd name="T61" fmla="*/ 32 h 32"/>
                <a:gd name="T62" fmla="*/ 0 w 36"/>
                <a:gd name="T63" fmla="*/ 30 h 32"/>
                <a:gd name="T64" fmla="*/ 3 w 36"/>
                <a:gd name="T65" fmla="*/ 30 h 32"/>
                <a:gd name="T66" fmla="*/ 4 w 36"/>
                <a:gd name="T67" fmla="*/ 29 h 32"/>
                <a:gd name="T68" fmla="*/ 4 w 36"/>
                <a:gd name="T69" fmla="*/ 22 h 32"/>
                <a:gd name="T70" fmla="*/ 4 w 36"/>
                <a:gd name="T71" fmla="*/ 6 h 32"/>
                <a:gd name="T72" fmla="*/ 3 w 36"/>
                <a:gd name="T73" fmla="*/ 2 h 32"/>
                <a:gd name="T74" fmla="*/ 0 w 36"/>
                <a:gd name="T75" fmla="*/ 2 h 32"/>
                <a:gd name="T76" fmla="*/ 0 w 36"/>
                <a:gd name="T77" fmla="*/ 0 h 32"/>
                <a:gd name="T78" fmla="*/ 8 w 36"/>
                <a:gd name="T79" fmla="*/ 0 h 32"/>
                <a:gd name="T80" fmla="*/ 28 w 36"/>
                <a:gd name="T81" fmla="*/ 0 h 32"/>
                <a:gd name="T82" fmla="*/ 36 w 36"/>
                <a:gd name="T83" fmla="*/ 0 h 32"/>
                <a:gd name="T84" fmla="*/ 36 w 36"/>
                <a:gd name="T8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32">
                  <a:moveTo>
                    <a:pt x="36" y="2"/>
                  </a:moveTo>
                  <a:cubicBezTo>
                    <a:pt x="34" y="2"/>
                    <a:pt x="33" y="2"/>
                    <a:pt x="33" y="2"/>
                  </a:cubicBezTo>
                  <a:cubicBezTo>
                    <a:pt x="32" y="3"/>
                    <a:pt x="32" y="6"/>
                    <a:pt x="32" y="13"/>
                  </a:cubicBezTo>
                  <a:cubicBezTo>
                    <a:pt x="32" y="14"/>
                    <a:pt x="32" y="15"/>
                    <a:pt x="32" y="1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32" y="29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5" y="30"/>
                    <a:pt x="36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2" y="32"/>
                    <a:pt x="30" y="32"/>
                    <a:pt x="29" y="32"/>
                  </a:cubicBezTo>
                  <a:cubicBezTo>
                    <a:pt x="27" y="32"/>
                    <a:pt x="24" y="32"/>
                    <a:pt x="21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5" y="29"/>
                    <a:pt x="25" y="28"/>
                    <a:pt x="25" y="26"/>
                  </a:cubicBezTo>
                  <a:cubicBezTo>
                    <a:pt x="25" y="24"/>
                    <a:pt x="25" y="19"/>
                    <a:pt x="25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1" y="8"/>
                    <a:pt x="11" y="11"/>
                    <a:pt x="11" y="12"/>
                  </a:cubicBezTo>
                  <a:cubicBezTo>
                    <a:pt x="11" y="20"/>
                    <a:pt x="11" y="25"/>
                    <a:pt x="11" y="27"/>
                  </a:cubicBezTo>
                  <a:cubicBezTo>
                    <a:pt x="11" y="28"/>
                    <a:pt x="11" y="29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1" y="32"/>
                    <a:pt x="9" y="32"/>
                    <a:pt x="8" y="32"/>
                  </a:cubicBezTo>
                  <a:cubicBezTo>
                    <a:pt x="7" y="32"/>
                    <a:pt x="4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4" y="29"/>
                    <a:pt x="4" y="29"/>
                  </a:cubicBezTo>
                  <a:cubicBezTo>
                    <a:pt x="4" y="28"/>
                    <a:pt x="4" y="26"/>
                    <a:pt x="4" y="22"/>
                  </a:cubicBezTo>
                  <a:cubicBezTo>
                    <a:pt x="4" y="13"/>
                    <a:pt x="4" y="8"/>
                    <a:pt x="4" y="6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0"/>
                    <a:pt x="36" y="0"/>
                  </a:cubicBezTo>
                  <a:lnTo>
                    <a:pt x="36" y="2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7735888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3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7845425" y="2217738"/>
              <a:ext cx="138113" cy="127000"/>
            </a:xfrm>
            <a:custGeom>
              <a:avLst/>
              <a:gdLst>
                <a:gd name="T0" fmla="*/ 18 w 37"/>
                <a:gd name="T1" fmla="*/ 34 h 34"/>
                <a:gd name="T2" fmla="*/ 5 w 37"/>
                <a:gd name="T3" fmla="*/ 29 h 34"/>
                <a:gd name="T4" fmla="*/ 0 w 37"/>
                <a:gd name="T5" fmla="*/ 17 h 34"/>
                <a:gd name="T6" fmla="*/ 3 w 37"/>
                <a:gd name="T7" fmla="*/ 8 h 34"/>
                <a:gd name="T8" fmla="*/ 9 w 37"/>
                <a:gd name="T9" fmla="*/ 2 h 34"/>
                <a:gd name="T10" fmla="*/ 19 w 37"/>
                <a:gd name="T11" fmla="*/ 0 h 34"/>
                <a:gd name="T12" fmla="*/ 29 w 37"/>
                <a:gd name="T13" fmla="*/ 2 h 34"/>
                <a:gd name="T14" fmla="*/ 35 w 37"/>
                <a:gd name="T15" fmla="*/ 8 h 34"/>
                <a:gd name="T16" fmla="*/ 37 w 37"/>
                <a:gd name="T17" fmla="*/ 16 h 34"/>
                <a:gd name="T18" fmla="*/ 34 w 37"/>
                <a:gd name="T19" fmla="*/ 25 h 34"/>
                <a:gd name="T20" fmla="*/ 28 w 37"/>
                <a:gd name="T21" fmla="*/ 32 h 34"/>
                <a:gd name="T22" fmla="*/ 18 w 37"/>
                <a:gd name="T23" fmla="*/ 34 h 34"/>
                <a:gd name="T24" fmla="*/ 19 w 37"/>
                <a:gd name="T25" fmla="*/ 31 h 34"/>
                <a:gd name="T26" fmla="*/ 27 w 37"/>
                <a:gd name="T27" fmla="*/ 28 h 34"/>
                <a:gd name="T28" fmla="*/ 29 w 37"/>
                <a:gd name="T29" fmla="*/ 17 h 34"/>
                <a:gd name="T30" fmla="*/ 26 w 37"/>
                <a:gd name="T31" fmla="*/ 6 h 34"/>
                <a:gd name="T32" fmla="*/ 18 w 37"/>
                <a:gd name="T33" fmla="*/ 3 h 34"/>
                <a:gd name="T34" fmla="*/ 10 w 37"/>
                <a:gd name="T35" fmla="*/ 6 h 34"/>
                <a:gd name="T36" fmla="*/ 8 w 37"/>
                <a:gd name="T37" fmla="*/ 16 h 34"/>
                <a:gd name="T38" fmla="*/ 9 w 37"/>
                <a:gd name="T39" fmla="*/ 25 h 34"/>
                <a:gd name="T40" fmla="*/ 13 w 37"/>
                <a:gd name="T41" fmla="*/ 30 h 34"/>
                <a:gd name="T42" fmla="*/ 19 w 37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4">
                  <a:moveTo>
                    <a:pt x="18" y="34"/>
                  </a:moveTo>
                  <a:cubicBezTo>
                    <a:pt x="12" y="34"/>
                    <a:pt x="8" y="32"/>
                    <a:pt x="5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4"/>
                    <a:pt x="1" y="11"/>
                    <a:pt x="3" y="8"/>
                  </a:cubicBezTo>
                  <a:cubicBezTo>
                    <a:pt x="4" y="6"/>
                    <a:pt x="6" y="4"/>
                    <a:pt x="9" y="2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1" y="4"/>
                    <a:pt x="33" y="5"/>
                    <a:pt x="35" y="8"/>
                  </a:cubicBezTo>
                  <a:cubicBezTo>
                    <a:pt x="36" y="10"/>
                    <a:pt x="37" y="13"/>
                    <a:pt x="37" y="16"/>
                  </a:cubicBezTo>
                  <a:cubicBezTo>
                    <a:pt x="37" y="20"/>
                    <a:pt x="36" y="23"/>
                    <a:pt x="34" y="25"/>
                  </a:cubicBezTo>
                  <a:cubicBezTo>
                    <a:pt x="33" y="28"/>
                    <a:pt x="31" y="30"/>
                    <a:pt x="28" y="32"/>
                  </a:cubicBezTo>
                  <a:cubicBezTo>
                    <a:pt x="25" y="33"/>
                    <a:pt x="22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5" y="30"/>
                    <a:pt x="27" y="28"/>
                  </a:cubicBezTo>
                  <a:cubicBezTo>
                    <a:pt x="29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5" y="4"/>
                    <a:pt x="22" y="3"/>
                    <a:pt x="18" y="3"/>
                  </a:cubicBezTo>
                  <a:cubicBezTo>
                    <a:pt x="15" y="3"/>
                    <a:pt x="12" y="4"/>
                    <a:pt x="10" y="6"/>
                  </a:cubicBezTo>
                  <a:cubicBezTo>
                    <a:pt x="8" y="8"/>
                    <a:pt x="8" y="12"/>
                    <a:pt x="8" y="16"/>
                  </a:cubicBezTo>
                  <a:cubicBezTo>
                    <a:pt x="8" y="20"/>
                    <a:pt x="8" y="22"/>
                    <a:pt x="9" y="25"/>
                  </a:cubicBezTo>
                  <a:cubicBezTo>
                    <a:pt x="10" y="27"/>
                    <a:pt x="11" y="29"/>
                    <a:pt x="13" y="30"/>
                  </a:cubicBezTo>
                  <a:cubicBezTo>
                    <a:pt x="15" y="31"/>
                    <a:pt x="17" y="31"/>
                    <a:pt x="19" y="31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7994650" y="2220913"/>
              <a:ext cx="169863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4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6 w 45"/>
                <a:gd name="T23" fmla="*/ 0 h 33"/>
                <a:gd name="T24" fmla="*/ 12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2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2 w 45"/>
                <a:gd name="T61" fmla="*/ 30 h 33"/>
                <a:gd name="T62" fmla="*/ 34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8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2"/>
                    <a:pt x="13" y="4"/>
                    <a:pt x="14" y="6"/>
                  </a:cubicBezTo>
                  <a:cubicBezTo>
                    <a:pt x="15" y="7"/>
                    <a:pt x="18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8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32"/>
                    <a:pt x="40" y="32"/>
                    <a:pt x="38" y="32"/>
                  </a:cubicBezTo>
                  <a:cubicBezTo>
                    <a:pt x="36" y="32"/>
                    <a:pt x="34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9" y="17"/>
                    <a:pt x="25" y="25"/>
                  </a:cubicBezTo>
                  <a:cubicBezTo>
                    <a:pt x="24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8175625" y="2220913"/>
              <a:ext cx="112713" cy="120650"/>
            </a:xfrm>
            <a:custGeom>
              <a:avLst/>
              <a:gdLst>
                <a:gd name="T0" fmla="*/ 7 w 30"/>
                <a:gd name="T1" fmla="*/ 32 h 32"/>
                <a:gd name="T2" fmla="*/ 7 w 30"/>
                <a:gd name="T3" fmla="*/ 30 h 32"/>
                <a:gd name="T4" fmla="*/ 10 w 30"/>
                <a:gd name="T5" fmla="*/ 30 h 32"/>
                <a:gd name="T6" fmla="*/ 11 w 30"/>
                <a:gd name="T7" fmla="*/ 30 h 32"/>
                <a:gd name="T8" fmla="*/ 11 w 30"/>
                <a:gd name="T9" fmla="*/ 29 h 32"/>
                <a:gd name="T10" fmla="*/ 11 w 30"/>
                <a:gd name="T11" fmla="*/ 21 h 32"/>
                <a:gd name="T12" fmla="*/ 11 w 30"/>
                <a:gd name="T13" fmla="*/ 12 h 32"/>
                <a:gd name="T14" fmla="*/ 11 w 30"/>
                <a:gd name="T15" fmla="*/ 3 h 32"/>
                <a:gd name="T16" fmla="*/ 10 w 30"/>
                <a:gd name="T17" fmla="*/ 3 h 32"/>
                <a:gd name="T18" fmla="*/ 4 w 30"/>
                <a:gd name="T19" fmla="*/ 3 h 32"/>
                <a:gd name="T20" fmla="*/ 2 w 30"/>
                <a:gd name="T21" fmla="*/ 3 h 32"/>
                <a:gd name="T22" fmla="*/ 2 w 30"/>
                <a:gd name="T23" fmla="*/ 4 h 32"/>
                <a:gd name="T24" fmla="*/ 2 w 30"/>
                <a:gd name="T25" fmla="*/ 8 h 32"/>
                <a:gd name="T26" fmla="*/ 0 w 30"/>
                <a:gd name="T27" fmla="*/ 8 h 32"/>
                <a:gd name="T28" fmla="*/ 0 w 30"/>
                <a:gd name="T29" fmla="*/ 0 h 32"/>
                <a:gd name="T30" fmla="*/ 0 w 30"/>
                <a:gd name="T31" fmla="*/ 0 h 32"/>
                <a:gd name="T32" fmla="*/ 14 w 30"/>
                <a:gd name="T33" fmla="*/ 0 h 32"/>
                <a:gd name="T34" fmla="*/ 30 w 30"/>
                <a:gd name="T35" fmla="*/ 0 h 32"/>
                <a:gd name="T36" fmla="*/ 30 w 30"/>
                <a:gd name="T37" fmla="*/ 0 h 32"/>
                <a:gd name="T38" fmla="*/ 29 w 30"/>
                <a:gd name="T39" fmla="*/ 8 h 32"/>
                <a:gd name="T40" fmla="*/ 27 w 30"/>
                <a:gd name="T41" fmla="*/ 8 h 32"/>
                <a:gd name="T42" fmla="*/ 27 w 30"/>
                <a:gd name="T43" fmla="*/ 3 h 32"/>
                <a:gd name="T44" fmla="*/ 26 w 30"/>
                <a:gd name="T45" fmla="*/ 3 h 32"/>
                <a:gd name="T46" fmla="*/ 19 w 30"/>
                <a:gd name="T47" fmla="*/ 3 h 32"/>
                <a:gd name="T48" fmla="*/ 18 w 30"/>
                <a:gd name="T49" fmla="*/ 3 h 32"/>
                <a:gd name="T50" fmla="*/ 18 w 30"/>
                <a:gd name="T51" fmla="*/ 4 h 32"/>
                <a:gd name="T52" fmla="*/ 18 w 30"/>
                <a:gd name="T53" fmla="*/ 20 h 32"/>
                <a:gd name="T54" fmla="*/ 18 w 30"/>
                <a:gd name="T55" fmla="*/ 28 h 32"/>
                <a:gd name="T56" fmla="*/ 19 w 30"/>
                <a:gd name="T57" fmla="*/ 30 h 32"/>
                <a:gd name="T58" fmla="*/ 22 w 30"/>
                <a:gd name="T59" fmla="*/ 30 h 32"/>
                <a:gd name="T60" fmla="*/ 22 w 30"/>
                <a:gd name="T61" fmla="*/ 32 h 32"/>
                <a:gd name="T62" fmla="*/ 15 w 30"/>
                <a:gd name="T63" fmla="*/ 32 h 32"/>
                <a:gd name="T64" fmla="*/ 7 w 30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2">
                  <a:moveTo>
                    <a:pt x="7" y="32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8"/>
                    <a:pt x="11" y="26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1" y="6"/>
                    <a:pt x="11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5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4" y="0"/>
                  </a:cubicBezTo>
                  <a:cubicBezTo>
                    <a:pt x="19" y="0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5"/>
                    <a:pt x="29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7" y="4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5" y="3"/>
                    <a:pt x="23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4"/>
                    <a:pt x="18" y="27"/>
                    <a:pt x="18" y="28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20" y="30"/>
                    <a:pt x="22" y="3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18" y="32"/>
                    <a:pt x="15" y="32"/>
                  </a:cubicBezTo>
                  <a:cubicBezTo>
                    <a:pt x="12" y="32"/>
                    <a:pt x="9" y="32"/>
                    <a:pt x="7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8299450" y="2217738"/>
              <a:ext cx="134938" cy="127000"/>
            </a:xfrm>
            <a:custGeom>
              <a:avLst/>
              <a:gdLst>
                <a:gd name="T0" fmla="*/ 18 w 36"/>
                <a:gd name="T1" fmla="*/ 34 h 34"/>
                <a:gd name="T2" fmla="*/ 4 w 36"/>
                <a:gd name="T3" fmla="*/ 29 h 34"/>
                <a:gd name="T4" fmla="*/ 0 w 36"/>
                <a:gd name="T5" fmla="*/ 17 h 34"/>
                <a:gd name="T6" fmla="*/ 2 w 36"/>
                <a:gd name="T7" fmla="*/ 8 h 34"/>
                <a:gd name="T8" fmla="*/ 8 w 36"/>
                <a:gd name="T9" fmla="*/ 2 h 34"/>
                <a:gd name="T10" fmla="*/ 18 w 36"/>
                <a:gd name="T11" fmla="*/ 0 h 34"/>
                <a:gd name="T12" fmla="*/ 28 w 36"/>
                <a:gd name="T13" fmla="*/ 2 h 34"/>
                <a:gd name="T14" fmla="*/ 34 w 36"/>
                <a:gd name="T15" fmla="*/ 8 h 34"/>
                <a:gd name="T16" fmla="*/ 36 w 36"/>
                <a:gd name="T17" fmla="*/ 16 h 34"/>
                <a:gd name="T18" fmla="*/ 34 w 36"/>
                <a:gd name="T19" fmla="*/ 25 h 34"/>
                <a:gd name="T20" fmla="*/ 27 w 36"/>
                <a:gd name="T21" fmla="*/ 32 h 34"/>
                <a:gd name="T22" fmla="*/ 18 w 36"/>
                <a:gd name="T23" fmla="*/ 34 h 34"/>
                <a:gd name="T24" fmla="*/ 19 w 36"/>
                <a:gd name="T25" fmla="*/ 31 h 34"/>
                <a:gd name="T26" fmla="*/ 26 w 36"/>
                <a:gd name="T27" fmla="*/ 28 h 34"/>
                <a:gd name="T28" fmla="*/ 29 w 36"/>
                <a:gd name="T29" fmla="*/ 17 h 34"/>
                <a:gd name="T30" fmla="*/ 26 w 36"/>
                <a:gd name="T31" fmla="*/ 6 h 34"/>
                <a:gd name="T32" fmla="*/ 18 w 36"/>
                <a:gd name="T33" fmla="*/ 3 h 34"/>
                <a:gd name="T34" fmla="*/ 10 w 36"/>
                <a:gd name="T35" fmla="*/ 6 h 34"/>
                <a:gd name="T36" fmla="*/ 7 w 36"/>
                <a:gd name="T37" fmla="*/ 16 h 34"/>
                <a:gd name="T38" fmla="*/ 8 w 36"/>
                <a:gd name="T39" fmla="*/ 25 h 34"/>
                <a:gd name="T40" fmla="*/ 12 w 36"/>
                <a:gd name="T41" fmla="*/ 30 h 34"/>
                <a:gd name="T42" fmla="*/ 19 w 36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4">
                  <a:moveTo>
                    <a:pt x="18" y="34"/>
                  </a:moveTo>
                  <a:cubicBezTo>
                    <a:pt x="12" y="34"/>
                    <a:pt x="7" y="32"/>
                    <a:pt x="4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4"/>
                    <a:pt x="0" y="11"/>
                    <a:pt x="2" y="8"/>
                  </a:cubicBezTo>
                  <a:cubicBezTo>
                    <a:pt x="3" y="6"/>
                    <a:pt x="6" y="4"/>
                    <a:pt x="8" y="2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2" y="0"/>
                    <a:pt x="26" y="1"/>
                    <a:pt x="28" y="2"/>
                  </a:cubicBezTo>
                  <a:cubicBezTo>
                    <a:pt x="31" y="4"/>
                    <a:pt x="33" y="5"/>
                    <a:pt x="34" y="8"/>
                  </a:cubicBezTo>
                  <a:cubicBezTo>
                    <a:pt x="35" y="10"/>
                    <a:pt x="36" y="13"/>
                    <a:pt x="36" y="16"/>
                  </a:cubicBezTo>
                  <a:cubicBezTo>
                    <a:pt x="36" y="20"/>
                    <a:pt x="35" y="23"/>
                    <a:pt x="34" y="25"/>
                  </a:cubicBezTo>
                  <a:cubicBezTo>
                    <a:pt x="32" y="28"/>
                    <a:pt x="30" y="30"/>
                    <a:pt x="27" y="32"/>
                  </a:cubicBezTo>
                  <a:cubicBezTo>
                    <a:pt x="25" y="33"/>
                    <a:pt x="21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4" y="30"/>
                    <a:pt x="26" y="28"/>
                  </a:cubicBezTo>
                  <a:cubicBezTo>
                    <a:pt x="28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8" y="8"/>
                    <a:pt x="7" y="12"/>
                    <a:pt x="7" y="16"/>
                  </a:cubicBezTo>
                  <a:cubicBezTo>
                    <a:pt x="7" y="20"/>
                    <a:pt x="7" y="22"/>
                    <a:pt x="8" y="25"/>
                  </a:cubicBezTo>
                  <a:cubicBezTo>
                    <a:pt x="9" y="27"/>
                    <a:pt x="11" y="29"/>
                    <a:pt x="12" y="30"/>
                  </a:cubicBezTo>
                  <a:cubicBezTo>
                    <a:pt x="14" y="31"/>
                    <a:pt x="16" y="31"/>
                    <a:pt x="19" y="3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8448675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2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8558213" y="2220913"/>
              <a:ext cx="93663" cy="120650"/>
            </a:xfrm>
            <a:custGeom>
              <a:avLst/>
              <a:gdLst>
                <a:gd name="T0" fmla="*/ 0 w 25"/>
                <a:gd name="T1" fmla="*/ 32 h 32"/>
                <a:gd name="T2" fmla="*/ 0 w 25"/>
                <a:gd name="T3" fmla="*/ 30 h 32"/>
                <a:gd name="T4" fmla="*/ 3 w 25"/>
                <a:gd name="T5" fmla="*/ 30 h 32"/>
                <a:gd name="T6" fmla="*/ 4 w 25"/>
                <a:gd name="T7" fmla="*/ 30 h 32"/>
                <a:gd name="T8" fmla="*/ 4 w 25"/>
                <a:gd name="T9" fmla="*/ 29 h 32"/>
                <a:gd name="T10" fmla="*/ 4 w 25"/>
                <a:gd name="T11" fmla="*/ 25 h 32"/>
                <a:gd name="T12" fmla="*/ 4 w 25"/>
                <a:gd name="T13" fmla="*/ 18 h 32"/>
                <a:gd name="T14" fmla="*/ 4 w 25"/>
                <a:gd name="T15" fmla="*/ 7 h 32"/>
                <a:gd name="T16" fmla="*/ 4 w 25"/>
                <a:gd name="T17" fmla="*/ 2 h 32"/>
                <a:gd name="T18" fmla="*/ 0 w 25"/>
                <a:gd name="T19" fmla="*/ 2 h 32"/>
                <a:gd name="T20" fmla="*/ 0 w 25"/>
                <a:gd name="T21" fmla="*/ 0 h 32"/>
                <a:gd name="T22" fmla="*/ 7 w 25"/>
                <a:gd name="T23" fmla="*/ 0 h 32"/>
                <a:gd name="T24" fmla="*/ 16 w 25"/>
                <a:gd name="T25" fmla="*/ 0 h 32"/>
                <a:gd name="T26" fmla="*/ 22 w 25"/>
                <a:gd name="T27" fmla="*/ 0 h 32"/>
                <a:gd name="T28" fmla="*/ 24 w 25"/>
                <a:gd name="T29" fmla="*/ 0 h 32"/>
                <a:gd name="T30" fmla="*/ 25 w 25"/>
                <a:gd name="T31" fmla="*/ 0 h 32"/>
                <a:gd name="T32" fmla="*/ 24 w 25"/>
                <a:gd name="T33" fmla="*/ 7 h 32"/>
                <a:gd name="T34" fmla="*/ 22 w 25"/>
                <a:gd name="T35" fmla="*/ 7 h 32"/>
                <a:gd name="T36" fmla="*/ 22 w 25"/>
                <a:gd name="T37" fmla="*/ 3 h 32"/>
                <a:gd name="T38" fmla="*/ 20 w 25"/>
                <a:gd name="T39" fmla="*/ 3 h 32"/>
                <a:gd name="T40" fmla="*/ 16 w 25"/>
                <a:gd name="T41" fmla="*/ 2 h 32"/>
                <a:gd name="T42" fmla="*/ 11 w 25"/>
                <a:gd name="T43" fmla="*/ 3 h 32"/>
                <a:gd name="T44" fmla="*/ 11 w 25"/>
                <a:gd name="T45" fmla="*/ 15 h 32"/>
                <a:gd name="T46" fmla="*/ 11 w 25"/>
                <a:gd name="T47" fmla="*/ 23 h 32"/>
                <a:gd name="T48" fmla="*/ 11 w 25"/>
                <a:gd name="T49" fmla="*/ 29 h 32"/>
                <a:gd name="T50" fmla="*/ 12 w 25"/>
                <a:gd name="T51" fmla="*/ 30 h 32"/>
                <a:gd name="T52" fmla="*/ 16 w 25"/>
                <a:gd name="T53" fmla="*/ 30 h 32"/>
                <a:gd name="T54" fmla="*/ 16 w 25"/>
                <a:gd name="T55" fmla="*/ 32 h 32"/>
                <a:gd name="T56" fmla="*/ 9 w 25"/>
                <a:gd name="T57" fmla="*/ 32 h 32"/>
                <a:gd name="T58" fmla="*/ 0 w 25"/>
                <a:gd name="T5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8"/>
                    <a:pt x="4" y="25"/>
                  </a:cubicBezTo>
                  <a:cubicBezTo>
                    <a:pt x="4" y="23"/>
                    <a:pt x="4" y="21"/>
                    <a:pt x="4" y="18"/>
                  </a:cubicBezTo>
                  <a:cubicBezTo>
                    <a:pt x="4" y="13"/>
                    <a:pt x="4" y="9"/>
                    <a:pt x="4" y="7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5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4" y="2"/>
                    <a:pt x="13" y="3"/>
                    <a:pt x="11" y="3"/>
                  </a:cubicBezTo>
                  <a:cubicBezTo>
                    <a:pt x="11" y="6"/>
                    <a:pt x="11" y="10"/>
                    <a:pt x="11" y="15"/>
                  </a:cubicBezTo>
                  <a:cubicBezTo>
                    <a:pt x="11" y="17"/>
                    <a:pt x="11" y="20"/>
                    <a:pt x="11" y="23"/>
                  </a:cubicBezTo>
                  <a:cubicBezTo>
                    <a:pt x="11" y="27"/>
                    <a:pt x="11" y="29"/>
                    <a:pt x="11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2"/>
                    <a:pt x="11" y="32"/>
                    <a:pt x="9" y="32"/>
                  </a:cubicBezTo>
                  <a:cubicBezTo>
                    <a:pt x="7" y="32"/>
                    <a:pt x="4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7650163" y="2381250"/>
              <a:ext cx="66675" cy="79375"/>
            </a:xfrm>
            <a:custGeom>
              <a:avLst/>
              <a:gdLst>
                <a:gd name="T0" fmla="*/ 0 w 18"/>
                <a:gd name="T1" fmla="*/ 21 h 21"/>
                <a:gd name="T2" fmla="*/ 0 w 18"/>
                <a:gd name="T3" fmla="*/ 20 h 21"/>
                <a:gd name="T4" fmla="*/ 2 w 18"/>
                <a:gd name="T5" fmla="*/ 20 h 21"/>
                <a:gd name="T6" fmla="*/ 3 w 18"/>
                <a:gd name="T7" fmla="*/ 19 h 21"/>
                <a:gd name="T8" fmla="*/ 3 w 18"/>
                <a:gd name="T9" fmla="*/ 16 h 21"/>
                <a:gd name="T10" fmla="*/ 3 w 18"/>
                <a:gd name="T11" fmla="*/ 11 h 21"/>
                <a:gd name="T12" fmla="*/ 3 w 18"/>
                <a:gd name="T13" fmla="*/ 4 h 21"/>
                <a:gd name="T14" fmla="*/ 3 w 18"/>
                <a:gd name="T15" fmla="*/ 1 h 21"/>
                <a:gd name="T16" fmla="*/ 1 w 18"/>
                <a:gd name="T17" fmla="*/ 1 h 21"/>
                <a:gd name="T18" fmla="*/ 0 w 18"/>
                <a:gd name="T19" fmla="*/ 1 h 21"/>
                <a:gd name="T20" fmla="*/ 0 w 18"/>
                <a:gd name="T21" fmla="*/ 0 h 21"/>
                <a:gd name="T22" fmla="*/ 2 w 18"/>
                <a:gd name="T23" fmla="*/ 0 h 21"/>
                <a:gd name="T24" fmla="*/ 5 w 18"/>
                <a:gd name="T25" fmla="*/ 0 h 21"/>
                <a:gd name="T26" fmla="*/ 9 w 18"/>
                <a:gd name="T27" fmla="*/ 0 h 21"/>
                <a:gd name="T28" fmla="*/ 11 w 18"/>
                <a:gd name="T29" fmla="*/ 0 h 21"/>
                <a:gd name="T30" fmla="*/ 16 w 18"/>
                <a:gd name="T31" fmla="*/ 0 h 21"/>
                <a:gd name="T32" fmla="*/ 18 w 18"/>
                <a:gd name="T33" fmla="*/ 2 h 21"/>
                <a:gd name="T34" fmla="*/ 18 w 18"/>
                <a:gd name="T35" fmla="*/ 4 h 21"/>
                <a:gd name="T36" fmla="*/ 16 w 18"/>
                <a:gd name="T37" fmla="*/ 9 h 21"/>
                <a:gd name="T38" fmla="*/ 11 w 18"/>
                <a:gd name="T39" fmla="*/ 11 h 21"/>
                <a:gd name="T40" fmla="*/ 10 w 18"/>
                <a:gd name="T41" fmla="*/ 11 h 21"/>
                <a:gd name="T42" fmla="*/ 9 w 18"/>
                <a:gd name="T43" fmla="*/ 11 h 21"/>
                <a:gd name="T44" fmla="*/ 9 w 18"/>
                <a:gd name="T45" fmla="*/ 10 h 21"/>
                <a:gd name="T46" fmla="*/ 9 w 18"/>
                <a:gd name="T47" fmla="*/ 9 h 21"/>
                <a:gd name="T48" fmla="*/ 10 w 18"/>
                <a:gd name="T49" fmla="*/ 10 h 21"/>
                <a:gd name="T50" fmla="*/ 10 w 18"/>
                <a:gd name="T51" fmla="*/ 10 h 21"/>
                <a:gd name="T52" fmla="*/ 13 w 18"/>
                <a:gd name="T53" fmla="*/ 9 h 21"/>
                <a:gd name="T54" fmla="*/ 14 w 18"/>
                <a:gd name="T55" fmla="*/ 6 h 21"/>
                <a:gd name="T56" fmla="*/ 13 w 18"/>
                <a:gd name="T57" fmla="*/ 2 h 21"/>
                <a:gd name="T58" fmla="*/ 10 w 18"/>
                <a:gd name="T59" fmla="*/ 1 h 21"/>
                <a:gd name="T60" fmla="*/ 8 w 18"/>
                <a:gd name="T61" fmla="*/ 1 h 21"/>
                <a:gd name="T62" fmla="*/ 8 w 18"/>
                <a:gd name="T63" fmla="*/ 10 h 21"/>
                <a:gd name="T64" fmla="*/ 8 w 18"/>
                <a:gd name="T65" fmla="*/ 17 h 21"/>
                <a:gd name="T66" fmla="*/ 8 w 18"/>
                <a:gd name="T67" fmla="*/ 19 h 21"/>
                <a:gd name="T68" fmla="*/ 8 w 18"/>
                <a:gd name="T69" fmla="*/ 20 h 21"/>
                <a:gd name="T70" fmla="*/ 11 w 18"/>
                <a:gd name="T71" fmla="*/ 20 h 21"/>
                <a:gd name="T72" fmla="*/ 11 w 18"/>
                <a:gd name="T73" fmla="*/ 21 h 21"/>
                <a:gd name="T74" fmla="*/ 6 w 18"/>
                <a:gd name="T75" fmla="*/ 21 h 21"/>
                <a:gd name="T76" fmla="*/ 0 w 18"/>
                <a:gd name="T7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6"/>
                  </a:cubicBezTo>
                  <a:cubicBezTo>
                    <a:pt x="3" y="14"/>
                    <a:pt x="3" y="13"/>
                    <a:pt x="3" y="11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8" y="6"/>
                    <a:pt x="18" y="8"/>
                    <a:pt x="16" y="9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4"/>
                    <a:pt x="13" y="3"/>
                    <a:pt x="13" y="2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5"/>
                    <a:pt x="8" y="7"/>
                    <a:pt x="8" y="10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1"/>
                    <a:pt x="7" y="21"/>
                    <a:pt x="6" y="21"/>
                  </a:cubicBezTo>
                  <a:cubicBezTo>
                    <a:pt x="6" y="21"/>
                    <a:pt x="4" y="21"/>
                    <a:pt x="0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22"/>
            <p:cNvSpPr>
              <a:spLocks noEditPoints="1"/>
            </p:cNvSpPr>
            <p:nvPr/>
          </p:nvSpPr>
          <p:spPr bwMode="auto">
            <a:xfrm>
              <a:off x="7724775" y="2378075"/>
              <a:ext cx="90488" cy="85725"/>
            </a:xfrm>
            <a:custGeom>
              <a:avLst/>
              <a:gdLst>
                <a:gd name="T0" fmla="*/ 12 w 24"/>
                <a:gd name="T1" fmla="*/ 23 h 23"/>
                <a:gd name="T2" fmla="*/ 3 w 24"/>
                <a:gd name="T3" fmla="*/ 20 h 23"/>
                <a:gd name="T4" fmla="*/ 0 w 24"/>
                <a:gd name="T5" fmla="*/ 12 h 23"/>
                <a:gd name="T6" fmla="*/ 1 w 24"/>
                <a:gd name="T7" fmla="*/ 6 h 23"/>
                <a:gd name="T8" fmla="*/ 6 w 24"/>
                <a:gd name="T9" fmla="*/ 2 h 23"/>
                <a:gd name="T10" fmla="*/ 12 w 24"/>
                <a:gd name="T11" fmla="*/ 0 h 23"/>
                <a:gd name="T12" fmla="*/ 19 w 24"/>
                <a:gd name="T13" fmla="*/ 2 h 23"/>
                <a:gd name="T14" fmla="*/ 23 w 24"/>
                <a:gd name="T15" fmla="*/ 5 h 23"/>
                <a:gd name="T16" fmla="*/ 24 w 24"/>
                <a:gd name="T17" fmla="*/ 11 h 23"/>
                <a:gd name="T18" fmla="*/ 23 w 24"/>
                <a:gd name="T19" fmla="*/ 17 h 23"/>
                <a:gd name="T20" fmla="*/ 18 w 24"/>
                <a:gd name="T21" fmla="*/ 21 h 23"/>
                <a:gd name="T22" fmla="*/ 12 w 24"/>
                <a:gd name="T23" fmla="*/ 23 h 23"/>
                <a:gd name="T24" fmla="*/ 13 w 24"/>
                <a:gd name="T25" fmla="*/ 21 h 23"/>
                <a:gd name="T26" fmla="*/ 18 w 24"/>
                <a:gd name="T27" fmla="*/ 19 h 23"/>
                <a:gd name="T28" fmla="*/ 19 w 24"/>
                <a:gd name="T29" fmla="*/ 12 h 23"/>
                <a:gd name="T30" fmla="*/ 17 w 24"/>
                <a:gd name="T31" fmla="*/ 4 h 23"/>
                <a:gd name="T32" fmla="*/ 12 w 24"/>
                <a:gd name="T33" fmla="*/ 2 h 23"/>
                <a:gd name="T34" fmla="*/ 7 w 24"/>
                <a:gd name="T35" fmla="*/ 4 h 23"/>
                <a:gd name="T36" fmla="*/ 5 w 24"/>
                <a:gd name="T37" fmla="*/ 11 h 23"/>
                <a:gd name="T38" fmla="*/ 6 w 24"/>
                <a:gd name="T39" fmla="*/ 17 h 23"/>
                <a:gd name="T40" fmla="*/ 8 w 24"/>
                <a:gd name="T41" fmla="*/ 20 h 23"/>
                <a:gd name="T42" fmla="*/ 13 w 24"/>
                <a:gd name="T4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8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2" y="4"/>
                    <a:pt x="4" y="3"/>
                    <a:pt x="6" y="2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1" y="2"/>
                    <a:pt x="22" y="4"/>
                    <a:pt x="23" y="5"/>
                  </a:cubicBezTo>
                  <a:cubicBezTo>
                    <a:pt x="24" y="7"/>
                    <a:pt x="24" y="9"/>
                    <a:pt x="24" y="11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7" y="22"/>
                    <a:pt x="14" y="23"/>
                    <a:pt x="12" y="23"/>
                  </a:cubicBezTo>
                  <a:close/>
                  <a:moveTo>
                    <a:pt x="13" y="21"/>
                  </a:moveTo>
                  <a:cubicBezTo>
                    <a:pt x="15" y="21"/>
                    <a:pt x="16" y="20"/>
                    <a:pt x="18" y="19"/>
                  </a:cubicBezTo>
                  <a:cubicBezTo>
                    <a:pt x="19" y="17"/>
                    <a:pt x="19" y="15"/>
                    <a:pt x="19" y="12"/>
                  </a:cubicBezTo>
                  <a:cubicBezTo>
                    <a:pt x="19" y="8"/>
                    <a:pt x="19" y="6"/>
                    <a:pt x="17" y="4"/>
                  </a:cubicBezTo>
                  <a:cubicBezTo>
                    <a:pt x="16" y="3"/>
                    <a:pt x="14" y="2"/>
                    <a:pt x="12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3"/>
                    <a:pt x="5" y="15"/>
                    <a:pt x="6" y="17"/>
                  </a:cubicBezTo>
                  <a:cubicBezTo>
                    <a:pt x="7" y="18"/>
                    <a:pt x="7" y="19"/>
                    <a:pt x="8" y="20"/>
                  </a:cubicBezTo>
                  <a:cubicBezTo>
                    <a:pt x="9" y="21"/>
                    <a:pt x="11" y="21"/>
                    <a:pt x="13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7826375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6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0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20" y="20"/>
                    <a:pt x="20" y="21"/>
                  </a:cubicBezTo>
                  <a:cubicBezTo>
                    <a:pt x="19" y="22"/>
                    <a:pt x="18" y="22"/>
                    <a:pt x="16" y="22"/>
                  </a:cubicBezTo>
                  <a:cubicBezTo>
                    <a:pt x="15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0" y="3"/>
                    <a:pt x="20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5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7912100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7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1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6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6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7999413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6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8099425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5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5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7773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29" name="think-cell Slide" r:id="rId11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250825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8" name="Текст 12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250825" y="1692000"/>
            <a:ext cx="4176713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4716462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  <p:custDataLst>
              <p:tags r:id="rId6"/>
            </p:custDataLst>
          </p:nvPr>
        </p:nvSpPr>
        <p:spPr>
          <a:xfrm>
            <a:off x="4716462" y="4356512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12" hasCustomPrompt="1"/>
            <p:custDataLst>
              <p:tags r:id="rId7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471717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4717175" y="3924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704348" y="6417332"/>
            <a:ext cx="1331652" cy="39386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7755468" y="56221"/>
            <a:ext cx="1294829" cy="740703"/>
            <a:chOff x="7102475" y="1625600"/>
            <a:chExt cx="1549401" cy="838200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7735888" y="1625600"/>
              <a:ext cx="169863" cy="550863"/>
            </a:xfrm>
            <a:custGeom>
              <a:avLst/>
              <a:gdLst>
                <a:gd name="T0" fmla="*/ 107 w 107"/>
                <a:gd name="T1" fmla="*/ 0 h 347"/>
                <a:gd name="T2" fmla="*/ 0 w 107"/>
                <a:gd name="T3" fmla="*/ 68 h 347"/>
                <a:gd name="T4" fmla="*/ 0 w 107"/>
                <a:gd name="T5" fmla="*/ 347 h 347"/>
                <a:gd name="T6" fmla="*/ 107 w 107"/>
                <a:gd name="T7" fmla="*/ 278 h 347"/>
                <a:gd name="T8" fmla="*/ 107 w 107"/>
                <a:gd name="T9" fmla="*/ 0 h 347"/>
                <a:gd name="T10" fmla="*/ 107 w 107"/>
                <a:gd name="T11" fmla="*/ 0 h 347"/>
                <a:gd name="T12" fmla="*/ 107 w 107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347">
                  <a:moveTo>
                    <a:pt x="107" y="0"/>
                  </a:moveTo>
                  <a:lnTo>
                    <a:pt x="0" y="68"/>
                  </a:lnTo>
                  <a:lnTo>
                    <a:pt x="0" y="347"/>
                  </a:lnTo>
                  <a:lnTo>
                    <a:pt x="107" y="278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7939088" y="1625600"/>
              <a:ext cx="168275" cy="550863"/>
            </a:xfrm>
            <a:custGeom>
              <a:avLst/>
              <a:gdLst>
                <a:gd name="T0" fmla="*/ 0 w 106"/>
                <a:gd name="T1" fmla="*/ 0 h 347"/>
                <a:gd name="T2" fmla="*/ 106 w 106"/>
                <a:gd name="T3" fmla="*/ 68 h 347"/>
                <a:gd name="T4" fmla="*/ 106 w 106"/>
                <a:gd name="T5" fmla="*/ 347 h 347"/>
                <a:gd name="T6" fmla="*/ 0 w 106"/>
                <a:gd name="T7" fmla="*/ 278 h 347"/>
                <a:gd name="T8" fmla="*/ 0 w 106"/>
                <a:gd name="T9" fmla="*/ 0 h 347"/>
                <a:gd name="T10" fmla="*/ 0 w 106"/>
                <a:gd name="T11" fmla="*/ 0 h 347"/>
                <a:gd name="T12" fmla="*/ 0 w 106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7">
                  <a:moveTo>
                    <a:pt x="0" y="0"/>
                  </a:moveTo>
                  <a:lnTo>
                    <a:pt x="106" y="68"/>
                  </a:lnTo>
                  <a:lnTo>
                    <a:pt x="106" y="347"/>
                  </a:lnTo>
                  <a:lnTo>
                    <a:pt x="0" y="2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7534275" y="1744663"/>
              <a:ext cx="168275" cy="333375"/>
            </a:xfrm>
            <a:custGeom>
              <a:avLst/>
              <a:gdLst>
                <a:gd name="T0" fmla="*/ 106 w 106"/>
                <a:gd name="T1" fmla="*/ 0 h 210"/>
                <a:gd name="T2" fmla="*/ 0 w 106"/>
                <a:gd name="T3" fmla="*/ 71 h 210"/>
                <a:gd name="T4" fmla="*/ 0 w 106"/>
                <a:gd name="T5" fmla="*/ 210 h 210"/>
                <a:gd name="T6" fmla="*/ 106 w 106"/>
                <a:gd name="T7" fmla="*/ 139 h 210"/>
                <a:gd name="T8" fmla="*/ 106 w 106"/>
                <a:gd name="T9" fmla="*/ 0 h 210"/>
                <a:gd name="T10" fmla="*/ 106 w 106"/>
                <a:gd name="T11" fmla="*/ 0 h 210"/>
                <a:gd name="T12" fmla="*/ 106 w 10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10">
                  <a:moveTo>
                    <a:pt x="106" y="0"/>
                  </a:moveTo>
                  <a:lnTo>
                    <a:pt x="0" y="71"/>
                  </a:lnTo>
                  <a:lnTo>
                    <a:pt x="0" y="210"/>
                  </a:lnTo>
                  <a:lnTo>
                    <a:pt x="106" y="139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8140700" y="1744663"/>
              <a:ext cx="169863" cy="333375"/>
            </a:xfrm>
            <a:custGeom>
              <a:avLst/>
              <a:gdLst>
                <a:gd name="T0" fmla="*/ 0 w 107"/>
                <a:gd name="T1" fmla="*/ 0 h 210"/>
                <a:gd name="T2" fmla="*/ 107 w 107"/>
                <a:gd name="T3" fmla="*/ 71 h 210"/>
                <a:gd name="T4" fmla="*/ 107 w 107"/>
                <a:gd name="T5" fmla="*/ 210 h 210"/>
                <a:gd name="T6" fmla="*/ 0 w 107"/>
                <a:gd name="T7" fmla="*/ 139 h 210"/>
                <a:gd name="T8" fmla="*/ 0 w 107"/>
                <a:gd name="T9" fmla="*/ 0 h 210"/>
                <a:gd name="T10" fmla="*/ 0 w 107"/>
                <a:gd name="T11" fmla="*/ 0 h 210"/>
                <a:gd name="T12" fmla="*/ 0 w 107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10">
                  <a:moveTo>
                    <a:pt x="0" y="0"/>
                  </a:moveTo>
                  <a:lnTo>
                    <a:pt x="107" y="71"/>
                  </a:lnTo>
                  <a:lnTo>
                    <a:pt x="107" y="210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7102475" y="2220913"/>
              <a:ext cx="168275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3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5 w 45"/>
                <a:gd name="T23" fmla="*/ 0 h 33"/>
                <a:gd name="T24" fmla="*/ 11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1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1 w 45"/>
                <a:gd name="T61" fmla="*/ 30 h 33"/>
                <a:gd name="T62" fmla="*/ 33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7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2"/>
                    <a:pt x="13" y="4"/>
                    <a:pt x="14" y="6"/>
                  </a:cubicBezTo>
                  <a:cubicBezTo>
                    <a:pt x="15" y="7"/>
                    <a:pt x="17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7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1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1" y="30"/>
                    <a:pt x="41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2" y="32"/>
                    <a:pt x="40" y="32"/>
                    <a:pt x="38" y="32"/>
                  </a:cubicBezTo>
                  <a:cubicBezTo>
                    <a:pt x="36" y="32"/>
                    <a:pt x="33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8" y="17"/>
                    <a:pt x="25" y="25"/>
                  </a:cubicBezTo>
                  <a:cubicBezTo>
                    <a:pt x="23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8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281863" y="2220913"/>
              <a:ext cx="139700" cy="123825"/>
            </a:xfrm>
            <a:custGeom>
              <a:avLst/>
              <a:gdLst>
                <a:gd name="T0" fmla="*/ 37 w 37"/>
                <a:gd name="T1" fmla="*/ 0 h 33"/>
                <a:gd name="T2" fmla="*/ 37 w 37"/>
                <a:gd name="T3" fmla="*/ 2 h 33"/>
                <a:gd name="T4" fmla="*/ 33 w 37"/>
                <a:gd name="T5" fmla="*/ 2 h 33"/>
                <a:gd name="T6" fmla="*/ 33 w 37"/>
                <a:gd name="T7" fmla="*/ 13 h 33"/>
                <a:gd name="T8" fmla="*/ 33 w 37"/>
                <a:gd name="T9" fmla="*/ 27 h 33"/>
                <a:gd name="T10" fmla="*/ 34 w 37"/>
                <a:gd name="T11" fmla="*/ 30 h 33"/>
                <a:gd name="T12" fmla="*/ 37 w 37"/>
                <a:gd name="T13" fmla="*/ 30 h 33"/>
                <a:gd name="T14" fmla="*/ 37 w 37"/>
                <a:gd name="T15" fmla="*/ 32 h 33"/>
                <a:gd name="T16" fmla="*/ 36 w 37"/>
                <a:gd name="T17" fmla="*/ 32 h 33"/>
                <a:gd name="T18" fmla="*/ 30 w 37"/>
                <a:gd name="T19" fmla="*/ 32 h 33"/>
                <a:gd name="T20" fmla="*/ 22 w 37"/>
                <a:gd name="T21" fmla="*/ 32 h 33"/>
                <a:gd name="T22" fmla="*/ 22 w 37"/>
                <a:gd name="T23" fmla="*/ 30 h 33"/>
                <a:gd name="T24" fmla="*/ 26 w 37"/>
                <a:gd name="T25" fmla="*/ 30 h 33"/>
                <a:gd name="T26" fmla="*/ 26 w 37"/>
                <a:gd name="T27" fmla="*/ 22 h 33"/>
                <a:gd name="T28" fmla="*/ 26 w 37"/>
                <a:gd name="T29" fmla="*/ 9 h 33"/>
                <a:gd name="T30" fmla="*/ 26 w 37"/>
                <a:gd name="T31" fmla="*/ 5 h 33"/>
                <a:gd name="T32" fmla="*/ 23 w 37"/>
                <a:gd name="T33" fmla="*/ 10 h 33"/>
                <a:gd name="T34" fmla="*/ 14 w 37"/>
                <a:gd name="T35" fmla="*/ 25 h 33"/>
                <a:gd name="T36" fmla="*/ 8 w 37"/>
                <a:gd name="T37" fmla="*/ 32 h 33"/>
                <a:gd name="T38" fmla="*/ 4 w 37"/>
                <a:gd name="T39" fmla="*/ 33 h 33"/>
                <a:gd name="T40" fmla="*/ 4 w 37"/>
                <a:gd name="T41" fmla="*/ 33 h 33"/>
                <a:gd name="T42" fmla="*/ 4 w 37"/>
                <a:gd name="T43" fmla="*/ 14 h 33"/>
                <a:gd name="T44" fmla="*/ 4 w 37"/>
                <a:gd name="T45" fmla="*/ 2 h 33"/>
                <a:gd name="T46" fmla="*/ 0 w 37"/>
                <a:gd name="T47" fmla="*/ 2 h 33"/>
                <a:gd name="T48" fmla="*/ 0 w 37"/>
                <a:gd name="T49" fmla="*/ 0 h 33"/>
                <a:gd name="T50" fmla="*/ 7 w 37"/>
                <a:gd name="T51" fmla="*/ 0 h 33"/>
                <a:gd name="T52" fmla="*/ 15 w 37"/>
                <a:gd name="T53" fmla="*/ 0 h 33"/>
                <a:gd name="T54" fmla="*/ 15 w 37"/>
                <a:gd name="T55" fmla="*/ 2 h 33"/>
                <a:gd name="T56" fmla="*/ 11 w 37"/>
                <a:gd name="T57" fmla="*/ 2 h 33"/>
                <a:gd name="T58" fmla="*/ 11 w 37"/>
                <a:gd name="T59" fmla="*/ 13 h 33"/>
                <a:gd name="T60" fmla="*/ 11 w 37"/>
                <a:gd name="T61" fmla="*/ 25 h 33"/>
                <a:gd name="T62" fmla="*/ 14 w 37"/>
                <a:gd name="T63" fmla="*/ 20 h 33"/>
                <a:gd name="T64" fmla="*/ 26 w 37"/>
                <a:gd name="T65" fmla="*/ 0 h 33"/>
                <a:gd name="T66" fmla="*/ 29 w 37"/>
                <a:gd name="T67" fmla="*/ 0 h 33"/>
                <a:gd name="T68" fmla="*/ 37 w 37"/>
                <a:gd name="T6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3"/>
                    <a:pt x="33" y="6"/>
                    <a:pt x="33" y="13"/>
                  </a:cubicBezTo>
                  <a:cubicBezTo>
                    <a:pt x="33" y="20"/>
                    <a:pt x="33" y="25"/>
                    <a:pt x="33" y="27"/>
                  </a:cubicBezTo>
                  <a:cubicBezTo>
                    <a:pt x="33" y="28"/>
                    <a:pt x="33" y="29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9" y="32"/>
                    <a:pt x="26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6" y="30"/>
                  </a:cubicBezTo>
                  <a:cubicBezTo>
                    <a:pt x="26" y="29"/>
                    <a:pt x="26" y="27"/>
                    <a:pt x="26" y="2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7"/>
                    <a:pt x="26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8"/>
                    <a:pt x="16" y="23"/>
                    <a:pt x="14" y="25"/>
                  </a:cubicBezTo>
                  <a:cubicBezTo>
                    <a:pt x="12" y="28"/>
                    <a:pt x="10" y="30"/>
                    <a:pt x="8" y="32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0"/>
                    <a:pt x="4" y="24"/>
                    <a:pt x="4" y="14"/>
                  </a:cubicBezTo>
                  <a:cubicBezTo>
                    <a:pt x="4" y="7"/>
                    <a:pt x="4" y="3"/>
                    <a:pt x="4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1" y="3"/>
                    <a:pt x="11" y="6"/>
                    <a:pt x="11" y="13"/>
                  </a:cubicBezTo>
                  <a:cubicBezTo>
                    <a:pt x="11" y="14"/>
                    <a:pt x="11" y="18"/>
                    <a:pt x="11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3"/>
                    <a:pt x="23" y="6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0"/>
                    <a:pt x="37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7432675" y="2220913"/>
              <a:ext cx="138113" cy="120650"/>
            </a:xfrm>
            <a:custGeom>
              <a:avLst/>
              <a:gdLst>
                <a:gd name="T0" fmla="*/ 0 w 37"/>
                <a:gd name="T1" fmla="*/ 32 h 32"/>
                <a:gd name="T2" fmla="*/ 0 w 37"/>
                <a:gd name="T3" fmla="*/ 30 h 32"/>
                <a:gd name="T4" fmla="*/ 4 w 37"/>
                <a:gd name="T5" fmla="*/ 30 h 32"/>
                <a:gd name="T6" fmla="*/ 5 w 37"/>
                <a:gd name="T7" fmla="*/ 29 h 32"/>
                <a:gd name="T8" fmla="*/ 5 w 37"/>
                <a:gd name="T9" fmla="*/ 22 h 32"/>
                <a:gd name="T10" fmla="*/ 5 w 37"/>
                <a:gd name="T11" fmla="*/ 10 h 32"/>
                <a:gd name="T12" fmla="*/ 4 w 37"/>
                <a:gd name="T13" fmla="*/ 3 h 32"/>
                <a:gd name="T14" fmla="*/ 4 w 37"/>
                <a:gd name="T15" fmla="*/ 2 h 32"/>
                <a:gd name="T16" fmla="*/ 0 w 37"/>
                <a:gd name="T17" fmla="*/ 2 h 32"/>
                <a:gd name="T18" fmla="*/ 0 w 37"/>
                <a:gd name="T19" fmla="*/ 0 h 32"/>
                <a:gd name="T20" fmla="*/ 8 w 37"/>
                <a:gd name="T21" fmla="*/ 0 h 32"/>
                <a:gd name="T22" fmla="*/ 16 w 37"/>
                <a:gd name="T23" fmla="*/ 0 h 32"/>
                <a:gd name="T24" fmla="*/ 16 w 37"/>
                <a:gd name="T25" fmla="*/ 2 h 32"/>
                <a:gd name="T26" fmla="*/ 12 w 37"/>
                <a:gd name="T27" fmla="*/ 2 h 32"/>
                <a:gd name="T28" fmla="*/ 12 w 37"/>
                <a:gd name="T29" fmla="*/ 3 h 32"/>
                <a:gd name="T30" fmla="*/ 12 w 37"/>
                <a:gd name="T31" fmla="*/ 5 h 32"/>
                <a:gd name="T32" fmla="*/ 12 w 37"/>
                <a:gd name="T33" fmla="*/ 12 h 32"/>
                <a:gd name="T34" fmla="*/ 12 w 37"/>
                <a:gd name="T35" fmla="*/ 14 h 32"/>
                <a:gd name="T36" fmla="*/ 19 w 37"/>
                <a:gd name="T37" fmla="*/ 14 h 32"/>
                <a:gd name="T38" fmla="*/ 26 w 37"/>
                <a:gd name="T39" fmla="*/ 14 h 32"/>
                <a:gd name="T40" fmla="*/ 26 w 37"/>
                <a:gd name="T41" fmla="*/ 4 h 32"/>
                <a:gd name="T42" fmla="*/ 26 w 37"/>
                <a:gd name="T43" fmla="*/ 2 h 32"/>
                <a:gd name="T44" fmla="*/ 22 w 37"/>
                <a:gd name="T45" fmla="*/ 2 h 32"/>
                <a:gd name="T46" fmla="*/ 22 w 37"/>
                <a:gd name="T47" fmla="*/ 0 h 32"/>
                <a:gd name="T48" fmla="*/ 30 w 37"/>
                <a:gd name="T49" fmla="*/ 0 h 32"/>
                <a:gd name="T50" fmla="*/ 37 w 37"/>
                <a:gd name="T51" fmla="*/ 0 h 32"/>
                <a:gd name="T52" fmla="*/ 37 w 37"/>
                <a:gd name="T53" fmla="*/ 2 h 32"/>
                <a:gd name="T54" fmla="*/ 34 w 37"/>
                <a:gd name="T55" fmla="*/ 2 h 32"/>
                <a:gd name="T56" fmla="*/ 33 w 37"/>
                <a:gd name="T57" fmla="*/ 3 h 32"/>
                <a:gd name="T58" fmla="*/ 33 w 37"/>
                <a:gd name="T59" fmla="*/ 6 h 32"/>
                <a:gd name="T60" fmla="*/ 33 w 37"/>
                <a:gd name="T61" fmla="*/ 15 h 32"/>
                <a:gd name="T62" fmla="*/ 33 w 37"/>
                <a:gd name="T63" fmla="*/ 25 h 32"/>
                <a:gd name="T64" fmla="*/ 33 w 37"/>
                <a:gd name="T65" fmla="*/ 29 h 32"/>
                <a:gd name="T66" fmla="*/ 34 w 37"/>
                <a:gd name="T67" fmla="*/ 30 h 32"/>
                <a:gd name="T68" fmla="*/ 37 w 37"/>
                <a:gd name="T69" fmla="*/ 30 h 32"/>
                <a:gd name="T70" fmla="*/ 37 w 37"/>
                <a:gd name="T71" fmla="*/ 32 h 32"/>
                <a:gd name="T72" fmla="*/ 35 w 37"/>
                <a:gd name="T73" fmla="*/ 32 h 32"/>
                <a:gd name="T74" fmla="*/ 30 w 37"/>
                <a:gd name="T75" fmla="*/ 32 h 32"/>
                <a:gd name="T76" fmla="*/ 22 w 37"/>
                <a:gd name="T77" fmla="*/ 32 h 32"/>
                <a:gd name="T78" fmla="*/ 22 w 37"/>
                <a:gd name="T79" fmla="*/ 30 h 32"/>
                <a:gd name="T80" fmla="*/ 25 w 37"/>
                <a:gd name="T81" fmla="*/ 30 h 32"/>
                <a:gd name="T82" fmla="*/ 26 w 37"/>
                <a:gd name="T83" fmla="*/ 28 h 32"/>
                <a:gd name="T84" fmla="*/ 26 w 37"/>
                <a:gd name="T85" fmla="*/ 17 h 32"/>
                <a:gd name="T86" fmla="*/ 20 w 37"/>
                <a:gd name="T87" fmla="*/ 17 h 32"/>
                <a:gd name="T88" fmla="*/ 12 w 37"/>
                <a:gd name="T89" fmla="*/ 17 h 32"/>
                <a:gd name="T90" fmla="*/ 12 w 37"/>
                <a:gd name="T91" fmla="*/ 18 h 32"/>
                <a:gd name="T92" fmla="*/ 12 w 37"/>
                <a:gd name="T93" fmla="*/ 27 h 32"/>
                <a:gd name="T94" fmla="*/ 12 w 37"/>
                <a:gd name="T95" fmla="*/ 30 h 32"/>
                <a:gd name="T96" fmla="*/ 16 w 37"/>
                <a:gd name="T97" fmla="*/ 30 h 32"/>
                <a:gd name="T98" fmla="*/ 16 w 37"/>
                <a:gd name="T99" fmla="*/ 32 h 32"/>
                <a:gd name="T100" fmla="*/ 13 w 37"/>
                <a:gd name="T101" fmla="*/ 32 h 32"/>
                <a:gd name="T102" fmla="*/ 8 w 37"/>
                <a:gd name="T103" fmla="*/ 32 h 32"/>
                <a:gd name="T104" fmla="*/ 0 w 37"/>
                <a:gd name="T10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5" y="29"/>
                  </a:cubicBezTo>
                  <a:cubicBezTo>
                    <a:pt x="5" y="28"/>
                    <a:pt x="5" y="26"/>
                    <a:pt x="5" y="2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7"/>
                    <a:pt x="12" y="10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6" y="14"/>
                    <a:pt x="19" y="14"/>
                  </a:cubicBezTo>
                  <a:cubicBezTo>
                    <a:pt x="22" y="14"/>
                    <a:pt x="25" y="14"/>
                    <a:pt x="26" y="14"/>
                  </a:cubicBezTo>
                  <a:cubicBezTo>
                    <a:pt x="26" y="9"/>
                    <a:pt x="26" y="6"/>
                    <a:pt x="26" y="4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4" y="2"/>
                    <a:pt x="22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2" y="0"/>
                    <a:pt x="35" y="0"/>
                    <a:pt x="37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3" y="3"/>
                  </a:cubicBezTo>
                  <a:cubicBezTo>
                    <a:pt x="33" y="3"/>
                    <a:pt x="33" y="4"/>
                    <a:pt x="33" y="6"/>
                  </a:cubicBezTo>
                  <a:cubicBezTo>
                    <a:pt x="33" y="10"/>
                    <a:pt x="33" y="12"/>
                    <a:pt x="33" y="1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7"/>
                    <a:pt x="33" y="29"/>
                    <a:pt x="33" y="29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8" y="32"/>
                    <a:pt x="25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5" y="30"/>
                  </a:cubicBezTo>
                  <a:cubicBezTo>
                    <a:pt x="26" y="30"/>
                    <a:pt x="26" y="29"/>
                    <a:pt x="26" y="28"/>
                  </a:cubicBezTo>
                  <a:cubicBezTo>
                    <a:pt x="26" y="26"/>
                    <a:pt x="26" y="22"/>
                    <a:pt x="26" y="17"/>
                  </a:cubicBezTo>
                  <a:cubicBezTo>
                    <a:pt x="25" y="17"/>
                    <a:pt x="23" y="17"/>
                    <a:pt x="20" y="17"/>
                  </a:cubicBezTo>
                  <a:cubicBezTo>
                    <a:pt x="17" y="17"/>
                    <a:pt x="14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2"/>
                    <a:pt x="12" y="25"/>
                    <a:pt x="12" y="27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3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2"/>
                    <a:pt x="10" y="32"/>
                    <a:pt x="8" y="32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7586663" y="2220913"/>
              <a:ext cx="134938" cy="120650"/>
            </a:xfrm>
            <a:custGeom>
              <a:avLst/>
              <a:gdLst>
                <a:gd name="T0" fmla="*/ 36 w 36"/>
                <a:gd name="T1" fmla="*/ 2 h 32"/>
                <a:gd name="T2" fmla="*/ 33 w 36"/>
                <a:gd name="T3" fmla="*/ 2 h 32"/>
                <a:gd name="T4" fmla="*/ 32 w 36"/>
                <a:gd name="T5" fmla="*/ 13 h 32"/>
                <a:gd name="T6" fmla="*/ 32 w 36"/>
                <a:gd name="T7" fmla="*/ 19 h 32"/>
                <a:gd name="T8" fmla="*/ 32 w 36"/>
                <a:gd name="T9" fmla="*/ 26 h 32"/>
                <a:gd name="T10" fmla="*/ 32 w 36"/>
                <a:gd name="T11" fmla="*/ 29 h 32"/>
                <a:gd name="T12" fmla="*/ 33 w 36"/>
                <a:gd name="T13" fmla="*/ 30 h 32"/>
                <a:gd name="T14" fmla="*/ 33 w 36"/>
                <a:gd name="T15" fmla="*/ 30 h 32"/>
                <a:gd name="T16" fmla="*/ 36 w 36"/>
                <a:gd name="T17" fmla="*/ 30 h 32"/>
                <a:gd name="T18" fmla="*/ 36 w 36"/>
                <a:gd name="T19" fmla="*/ 32 h 32"/>
                <a:gd name="T20" fmla="*/ 34 w 36"/>
                <a:gd name="T21" fmla="*/ 32 h 32"/>
                <a:gd name="T22" fmla="*/ 29 w 36"/>
                <a:gd name="T23" fmla="*/ 32 h 32"/>
                <a:gd name="T24" fmla="*/ 21 w 36"/>
                <a:gd name="T25" fmla="*/ 32 h 32"/>
                <a:gd name="T26" fmla="*/ 21 w 36"/>
                <a:gd name="T27" fmla="*/ 30 h 32"/>
                <a:gd name="T28" fmla="*/ 25 w 36"/>
                <a:gd name="T29" fmla="*/ 30 h 32"/>
                <a:gd name="T30" fmla="*/ 25 w 36"/>
                <a:gd name="T31" fmla="*/ 26 h 32"/>
                <a:gd name="T32" fmla="*/ 25 w 36"/>
                <a:gd name="T33" fmla="*/ 11 h 32"/>
                <a:gd name="T34" fmla="*/ 25 w 36"/>
                <a:gd name="T35" fmla="*/ 3 h 32"/>
                <a:gd name="T36" fmla="*/ 22 w 36"/>
                <a:gd name="T37" fmla="*/ 2 h 32"/>
                <a:gd name="T38" fmla="*/ 21 w 36"/>
                <a:gd name="T39" fmla="*/ 2 h 32"/>
                <a:gd name="T40" fmla="*/ 15 w 36"/>
                <a:gd name="T41" fmla="*/ 2 h 32"/>
                <a:gd name="T42" fmla="*/ 11 w 36"/>
                <a:gd name="T43" fmla="*/ 3 h 32"/>
                <a:gd name="T44" fmla="*/ 11 w 36"/>
                <a:gd name="T45" fmla="*/ 6 h 32"/>
                <a:gd name="T46" fmla="*/ 11 w 36"/>
                <a:gd name="T47" fmla="*/ 12 h 32"/>
                <a:gd name="T48" fmla="*/ 11 w 36"/>
                <a:gd name="T49" fmla="*/ 27 h 32"/>
                <a:gd name="T50" fmla="*/ 11 w 36"/>
                <a:gd name="T51" fmla="*/ 30 h 32"/>
                <a:gd name="T52" fmla="*/ 15 w 36"/>
                <a:gd name="T53" fmla="*/ 30 h 32"/>
                <a:gd name="T54" fmla="*/ 15 w 36"/>
                <a:gd name="T55" fmla="*/ 32 h 32"/>
                <a:gd name="T56" fmla="*/ 14 w 36"/>
                <a:gd name="T57" fmla="*/ 32 h 32"/>
                <a:gd name="T58" fmla="*/ 8 w 36"/>
                <a:gd name="T59" fmla="*/ 32 h 32"/>
                <a:gd name="T60" fmla="*/ 0 w 36"/>
                <a:gd name="T61" fmla="*/ 32 h 32"/>
                <a:gd name="T62" fmla="*/ 0 w 36"/>
                <a:gd name="T63" fmla="*/ 30 h 32"/>
                <a:gd name="T64" fmla="*/ 3 w 36"/>
                <a:gd name="T65" fmla="*/ 30 h 32"/>
                <a:gd name="T66" fmla="*/ 4 w 36"/>
                <a:gd name="T67" fmla="*/ 29 h 32"/>
                <a:gd name="T68" fmla="*/ 4 w 36"/>
                <a:gd name="T69" fmla="*/ 22 h 32"/>
                <a:gd name="T70" fmla="*/ 4 w 36"/>
                <a:gd name="T71" fmla="*/ 6 h 32"/>
                <a:gd name="T72" fmla="*/ 3 w 36"/>
                <a:gd name="T73" fmla="*/ 2 h 32"/>
                <a:gd name="T74" fmla="*/ 0 w 36"/>
                <a:gd name="T75" fmla="*/ 2 h 32"/>
                <a:gd name="T76" fmla="*/ 0 w 36"/>
                <a:gd name="T77" fmla="*/ 0 h 32"/>
                <a:gd name="T78" fmla="*/ 8 w 36"/>
                <a:gd name="T79" fmla="*/ 0 h 32"/>
                <a:gd name="T80" fmla="*/ 28 w 36"/>
                <a:gd name="T81" fmla="*/ 0 h 32"/>
                <a:gd name="T82" fmla="*/ 36 w 36"/>
                <a:gd name="T83" fmla="*/ 0 h 32"/>
                <a:gd name="T84" fmla="*/ 36 w 36"/>
                <a:gd name="T8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32">
                  <a:moveTo>
                    <a:pt x="36" y="2"/>
                  </a:moveTo>
                  <a:cubicBezTo>
                    <a:pt x="34" y="2"/>
                    <a:pt x="33" y="2"/>
                    <a:pt x="33" y="2"/>
                  </a:cubicBezTo>
                  <a:cubicBezTo>
                    <a:pt x="32" y="3"/>
                    <a:pt x="32" y="6"/>
                    <a:pt x="32" y="13"/>
                  </a:cubicBezTo>
                  <a:cubicBezTo>
                    <a:pt x="32" y="14"/>
                    <a:pt x="32" y="15"/>
                    <a:pt x="32" y="1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32" y="29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5" y="30"/>
                    <a:pt x="36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2" y="32"/>
                    <a:pt x="30" y="32"/>
                    <a:pt x="29" y="32"/>
                  </a:cubicBezTo>
                  <a:cubicBezTo>
                    <a:pt x="27" y="32"/>
                    <a:pt x="24" y="32"/>
                    <a:pt x="21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5" y="29"/>
                    <a:pt x="25" y="28"/>
                    <a:pt x="25" y="26"/>
                  </a:cubicBezTo>
                  <a:cubicBezTo>
                    <a:pt x="25" y="24"/>
                    <a:pt x="25" y="19"/>
                    <a:pt x="25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1" y="8"/>
                    <a:pt x="11" y="11"/>
                    <a:pt x="11" y="12"/>
                  </a:cubicBezTo>
                  <a:cubicBezTo>
                    <a:pt x="11" y="20"/>
                    <a:pt x="11" y="25"/>
                    <a:pt x="11" y="27"/>
                  </a:cubicBezTo>
                  <a:cubicBezTo>
                    <a:pt x="11" y="28"/>
                    <a:pt x="11" y="29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1" y="32"/>
                    <a:pt x="9" y="32"/>
                    <a:pt x="8" y="32"/>
                  </a:cubicBezTo>
                  <a:cubicBezTo>
                    <a:pt x="7" y="32"/>
                    <a:pt x="4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4" y="29"/>
                    <a:pt x="4" y="29"/>
                  </a:cubicBezTo>
                  <a:cubicBezTo>
                    <a:pt x="4" y="28"/>
                    <a:pt x="4" y="26"/>
                    <a:pt x="4" y="22"/>
                  </a:cubicBezTo>
                  <a:cubicBezTo>
                    <a:pt x="4" y="13"/>
                    <a:pt x="4" y="8"/>
                    <a:pt x="4" y="6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0"/>
                    <a:pt x="36" y="0"/>
                  </a:cubicBezTo>
                  <a:lnTo>
                    <a:pt x="36" y="2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7735888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3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7845425" y="2217738"/>
              <a:ext cx="138113" cy="127000"/>
            </a:xfrm>
            <a:custGeom>
              <a:avLst/>
              <a:gdLst>
                <a:gd name="T0" fmla="*/ 18 w 37"/>
                <a:gd name="T1" fmla="*/ 34 h 34"/>
                <a:gd name="T2" fmla="*/ 5 w 37"/>
                <a:gd name="T3" fmla="*/ 29 h 34"/>
                <a:gd name="T4" fmla="*/ 0 w 37"/>
                <a:gd name="T5" fmla="*/ 17 h 34"/>
                <a:gd name="T6" fmla="*/ 3 w 37"/>
                <a:gd name="T7" fmla="*/ 8 h 34"/>
                <a:gd name="T8" fmla="*/ 9 w 37"/>
                <a:gd name="T9" fmla="*/ 2 h 34"/>
                <a:gd name="T10" fmla="*/ 19 w 37"/>
                <a:gd name="T11" fmla="*/ 0 h 34"/>
                <a:gd name="T12" fmla="*/ 29 w 37"/>
                <a:gd name="T13" fmla="*/ 2 h 34"/>
                <a:gd name="T14" fmla="*/ 35 w 37"/>
                <a:gd name="T15" fmla="*/ 8 h 34"/>
                <a:gd name="T16" fmla="*/ 37 w 37"/>
                <a:gd name="T17" fmla="*/ 16 h 34"/>
                <a:gd name="T18" fmla="*/ 34 w 37"/>
                <a:gd name="T19" fmla="*/ 25 h 34"/>
                <a:gd name="T20" fmla="*/ 28 w 37"/>
                <a:gd name="T21" fmla="*/ 32 h 34"/>
                <a:gd name="T22" fmla="*/ 18 w 37"/>
                <a:gd name="T23" fmla="*/ 34 h 34"/>
                <a:gd name="T24" fmla="*/ 19 w 37"/>
                <a:gd name="T25" fmla="*/ 31 h 34"/>
                <a:gd name="T26" fmla="*/ 27 w 37"/>
                <a:gd name="T27" fmla="*/ 28 h 34"/>
                <a:gd name="T28" fmla="*/ 29 w 37"/>
                <a:gd name="T29" fmla="*/ 17 h 34"/>
                <a:gd name="T30" fmla="*/ 26 w 37"/>
                <a:gd name="T31" fmla="*/ 6 h 34"/>
                <a:gd name="T32" fmla="*/ 18 w 37"/>
                <a:gd name="T33" fmla="*/ 3 h 34"/>
                <a:gd name="T34" fmla="*/ 10 w 37"/>
                <a:gd name="T35" fmla="*/ 6 h 34"/>
                <a:gd name="T36" fmla="*/ 8 w 37"/>
                <a:gd name="T37" fmla="*/ 16 h 34"/>
                <a:gd name="T38" fmla="*/ 9 w 37"/>
                <a:gd name="T39" fmla="*/ 25 h 34"/>
                <a:gd name="T40" fmla="*/ 13 w 37"/>
                <a:gd name="T41" fmla="*/ 30 h 34"/>
                <a:gd name="T42" fmla="*/ 19 w 37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4">
                  <a:moveTo>
                    <a:pt x="18" y="34"/>
                  </a:moveTo>
                  <a:cubicBezTo>
                    <a:pt x="12" y="34"/>
                    <a:pt x="8" y="32"/>
                    <a:pt x="5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4"/>
                    <a:pt x="1" y="11"/>
                    <a:pt x="3" y="8"/>
                  </a:cubicBezTo>
                  <a:cubicBezTo>
                    <a:pt x="4" y="6"/>
                    <a:pt x="6" y="4"/>
                    <a:pt x="9" y="2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1" y="4"/>
                    <a:pt x="33" y="5"/>
                    <a:pt x="35" y="8"/>
                  </a:cubicBezTo>
                  <a:cubicBezTo>
                    <a:pt x="36" y="10"/>
                    <a:pt x="37" y="13"/>
                    <a:pt x="37" y="16"/>
                  </a:cubicBezTo>
                  <a:cubicBezTo>
                    <a:pt x="37" y="20"/>
                    <a:pt x="36" y="23"/>
                    <a:pt x="34" y="25"/>
                  </a:cubicBezTo>
                  <a:cubicBezTo>
                    <a:pt x="33" y="28"/>
                    <a:pt x="31" y="30"/>
                    <a:pt x="28" y="32"/>
                  </a:cubicBezTo>
                  <a:cubicBezTo>
                    <a:pt x="25" y="33"/>
                    <a:pt x="22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5" y="30"/>
                    <a:pt x="27" y="28"/>
                  </a:cubicBezTo>
                  <a:cubicBezTo>
                    <a:pt x="29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5" y="4"/>
                    <a:pt x="22" y="3"/>
                    <a:pt x="18" y="3"/>
                  </a:cubicBezTo>
                  <a:cubicBezTo>
                    <a:pt x="15" y="3"/>
                    <a:pt x="12" y="4"/>
                    <a:pt x="10" y="6"/>
                  </a:cubicBezTo>
                  <a:cubicBezTo>
                    <a:pt x="8" y="8"/>
                    <a:pt x="8" y="12"/>
                    <a:pt x="8" y="16"/>
                  </a:cubicBezTo>
                  <a:cubicBezTo>
                    <a:pt x="8" y="20"/>
                    <a:pt x="8" y="22"/>
                    <a:pt x="9" y="25"/>
                  </a:cubicBezTo>
                  <a:cubicBezTo>
                    <a:pt x="10" y="27"/>
                    <a:pt x="11" y="29"/>
                    <a:pt x="13" y="30"/>
                  </a:cubicBezTo>
                  <a:cubicBezTo>
                    <a:pt x="15" y="31"/>
                    <a:pt x="17" y="31"/>
                    <a:pt x="19" y="31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7994650" y="2220913"/>
              <a:ext cx="169863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4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6 w 45"/>
                <a:gd name="T23" fmla="*/ 0 h 33"/>
                <a:gd name="T24" fmla="*/ 12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2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2 w 45"/>
                <a:gd name="T61" fmla="*/ 30 h 33"/>
                <a:gd name="T62" fmla="*/ 34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8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2"/>
                    <a:pt x="13" y="4"/>
                    <a:pt x="14" y="6"/>
                  </a:cubicBezTo>
                  <a:cubicBezTo>
                    <a:pt x="15" y="7"/>
                    <a:pt x="18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8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32"/>
                    <a:pt x="40" y="32"/>
                    <a:pt x="38" y="32"/>
                  </a:cubicBezTo>
                  <a:cubicBezTo>
                    <a:pt x="36" y="32"/>
                    <a:pt x="34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9" y="17"/>
                    <a:pt x="25" y="25"/>
                  </a:cubicBezTo>
                  <a:cubicBezTo>
                    <a:pt x="24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8175625" y="2220913"/>
              <a:ext cx="112713" cy="120650"/>
            </a:xfrm>
            <a:custGeom>
              <a:avLst/>
              <a:gdLst>
                <a:gd name="T0" fmla="*/ 7 w 30"/>
                <a:gd name="T1" fmla="*/ 32 h 32"/>
                <a:gd name="T2" fmla="*/ 7 w 30"/>
                <a:gd name="T3" fmla="*/ 30 h 32"/>
                <a:gd name="T4" fmla="*/ 10 w 30"/>
                <a:gd name="T5" fmla="*/ 30 h 32"/>
                <a:gd name="T6" fmla="*/ 11 w 30"/>
                <a:gd name="T7" fmla="*/ 30 h 32"/>
                <a:gd name="T8" fmla="*/ 11 w 30"/>
                <a:gd name="T9" fmla="*/ 29 h 32"/>
                <a:gd name="T10" fmla="*/ 11 w 30"/>
                <a:gd name="T11" fmla="*/ 21 h 32"/>
                <a:gd name="T12" fmla="*/ 11 w 30"/>
                <a:gd name="T13" fmla="*/ 12 h 32"/>
                <a:gd name="T14" fmla="*/ 11 w 30"/>
                <a:gd name="T15" fmla="*/ 3 h 32"/>
                <a:gd name="T16" fmla="*/ 10 w 30"/>
                <a:gd name="T17" fmla="*/ 3 h 32"/>
                <a:gd name="T18" fmla="*/ 4 w 30"/>
                <a:gd name="T19" fmla="*/ 3 h 32"/>
                <a:gd name="T20" fmla="*/ 2 w 30"/>
                <a:gd name="T21" fmla="*/ 3 h 32"/>
                <a:gd name="T22" fmla="*/ 2 w 30"/>
                <a:gd name="T23" fmla="*/ 4 h 32"/>
                <a:gd name="T24" fmla="*/ 2 w 30"/>
                <a:gd name="T25" fmla="*/ 8 h 32"/>
                <a:gd name="T26" fmla="*/ 0 w 30"/>
                <a:gd name="T27" fmla="*/ 8 h 32"/>
                <a:gd name="T28" fmla="*/ 0 w 30"/>
                <a:gd name="T29" fmla="*/ 0 h 32"/>
                <a:gd name="T30" fmla="*/ 0 w 30"/>
                <a:gd name="T31" fmla="*/ 0 h 32"/>
                <a:gd name="T32" fmla="*/ 14 w 30"/>
                <a:gd name="T33" fmla="*/ 0 h 32"/>
                <a:gd name="T34" fmla="*/ 30 w 30"/>
                <a:gd name="T35" fmla="*/ 0 h 32"/>
                <a:gd name="T36" fmla="*/ 30 w 30"/>
                <a:gd name="T37" fmla="*/ 0 h 32"/>
                <a:gd name="T38" fmla="*/ 29 w 30"/>
                <a:gd name="T39" fmla="*/ 8 h 32"/>
                <a:gd name="T40" fmla="*/ 27 w 30"/>
                <a:gd name="T41" fmla="*/ 8 h 32"/>
                <a:gd name="T42" fmla="*/ 27 w 30"/>
                <a:gd name="T43" fmla="*/ 3 h 32"/>
                <a:gd name="T44" fmla="*/ 26 w 30"/>
                <a:gd name="T45" fmla="*/ 3 h 32"/>
                <a:gd name="T46" fmla="*/ 19 w 30"/>
                <a:gd name="T47" fmla="*/ 3 h 32"/>
                <a:gd name="T48" fmla="*/ 18 w 30"/>
                <a:gd name="T49" fmla="*/ 3 h 32"/>
                <a:gd name="T50" fmla="*/ 18 w 30"/>
                <a:gd name="T51" fmla="*/ 4 h 32"/>
                <a:gd name="T52" fmla="*/ 18 w 30"/>
                <a:gd name="T53" fmla="*/ 20 h 32"/>
                <a:gd name="T54" fmla="*/ 18 w 30"/>
                <a:gd name="T55" fmla="*/ 28 h 32"/>
                <a:gd name="T56" fmla="*/ 19 w 30"/>
                <a:gd name="T57" fmla="*/ 30 h 32"/>
                <a:gd name="T58" fmla="*/ 22 w 30"/>
                <a:gd name="T59" fmla="*/ 30 h 32"/>
                <a:gd name="T60" fmla="*/ 22 w 30"/>
                <a:gd name="T61" fmla="*/ 32 h 32"/>
                <a:gd name="T62" fmla="*/ 15 w 30"/>
                <a:gd name="T63" fmla="*/ 32 h 32"/>
                <a:gd name="T64" fmla="*/ 7 w 30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2">
                  <a:moveTo>
                    <a:pt x="7" y="32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8"/>
                    <a:pt x="11" y="26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1" y="6"/>
                    <a:pt x="11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5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4" y="0"/>
                  </a:cubicBezTo>
                  <a:cubicBezTo>
                    <a:pt x="19" y="0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5"/>
                    <a:pt x="29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7" y="4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5" y="3"/>
                    <a:pt x="23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4"/>
                    <a:pt x="18" y="27"/>
                    <a:pt x="18" y="28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20" y="30"/>
                    <a:pt x="22" y="3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18" y="32"/>
                    <a:pt x="15" y="32"/>
                  </a:cubicBezTo>
                  <a:cubicBezTo>
                    <a:pt x="12" y="32"/>
                    <a:pt x="9" y="32"/>
                    <a:pt x="7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8"/>
            <p:cNvSpPr>
              <a:spLocks noEditPoints="1"/>
            </p:cNvSpPr>
            <p:nvPr/>
          </p:nvSpPr>
          <p:spPr bwMode="auto">
            <a:xfrm>
              <a:off x="8299450" y="2217738"/>
              <a:ext cx="134938" cy="127000"/>
            </a:xfrm>
            <a:custGeom>
              <a:avLst/>
              <a:gdLst>
                <a:gd name="T0" fmla="*/ 18 w 36"/>
                <a:gd name="T1" fmla="*/ 34 h 34"/>
                <a:gd name="T2" fmla="*/ 4 w 36"/>
                <a:gd name="T3" fmla="*/ 29 h 34"/>
                <a:gd name="T4" fmla="*/ 0 w 36"/>
                <a:gd name="T5" fmla="*/ 17 h 34"/>
                <a:gd name="T6" fmla="*/ 2 w 36"/>
                <a:gd name="T7" fmla="*/ 8 h 34"/>
                <a:gd name="T8" fmla="*/ 8 w 36"/>
                <a:gd name="T9" fmla="*/ 2 h 34"/>
                <a:gd name="T10" fmla="*/ 18 w 36"/>
                <a:gd name="T11" fmla="*/ 0 h 34"/>
                <a:gd name="T12" fmla="*/ 28 w 36"/>
                <a:gd name="T13" fmla="*/ 2 h 34"/>
                <a:gd name="T14" fmla="*/ 34 w 36"/>
                <a:gd name="T15" fmla="*/ 8 h 34"/>
                <a:gd name="T16" fmla="*/ 36 w 36"/>
                <a:gd name="T17" fmla="*/ 16 h 34"/>
                <a:gd name="T18" fmla="*/ 34 w 36"/>
                <a:gd name="T19" fmla="*/ 25 h 34"/>
                <a:gd name="T20" fmla="*/ 27 w 36"/>
                <a:gd name="T21" fmla="*/ 32 h 34"/>
                <a:gd name="T22" fmla="*/ 18 w 36"/>
                <a:gd name="T23" fmla="*/ 34 h 34"/>
                <a:gd name="T24" fmla="*/ 19 w 36"/>
                <a:gd name="T25" fmla="*/ 31 h 34"/>
                <a:gd name="T26" fmla="*/ 26 w 36"/>
                <a:gd name="T27" fmla="*/ 28 h 34"/>
                <a:gd name="T28" fmla="*/ 29 w 36"/>
                <a:gd name="T29" fmla="*/ 17 h 34"/>
                <a:gd name="T30" fmla="*/ 26 w 36"/>
                <a:gd name="T31" fmla="*/ 6 h 34"/>
                <a:gd name="T32" fmla="*/ 18 w 36"/>
                <a:gd name="T33" fmla="*/ 3 h 34"/>
                <a:gd name="T34" fmla="*/ 10 w 36"/>
                <a:gd name="T35" fmla="*/ 6 h 34"/>
                <a:gd name="T36" fmla="*/ 7 w 36"/>
                <a:gd name="T37" fmla="*/ 16 h 34"/>
                <a:gd name="T38" fmla="*/ 8 w 36"/>
                <a:gd name="T39" fmla="*/ 25 h 34"/>
                <a:gd name="T40" fmla="*/ 12 w 36"/>
                <a:gd name="T41" fmla="*/ 30 h 34"/>
                <a:gd name="T42" fmla="*/ 19 w 36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4">
                  <a:moveTo>
                    <a:pt x="18" y="34"/>
                  </a:moveTo>
                  <a:cubicBezTo>
                    <a:pt x="12" y="34"/>
                    <a:pt x="7" y="32"/>
                    <a:pt x="4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4"/>
                    <a:pt x="0" y="11"/>
                    <a:pt x="2" y="8"/>
                  </a:cubicBezTo>
                  <a:cubicBezTo>
                    <a:pt x="3" y="6"/>
                    <a:pt x="6" y="4"/>
                    <a:pt x="8" y="2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2" y="0"/>
                    <a:pt x="26" y="1"/>
                    <a:pt x="28" y="2"/>
                  </a:cubicBezTo>
                  <a:cubicBezTo>
                    <a:pt x="31" y="4"/>
                    <a:pt x="33" y="5"/>
                    <a:pt x="34" y="8"/>
                  </a:cubicBezTo>
                  <a:cubicBezTo>
                    <a:pt x="35" y="10"/>
                    <a:pt x="36" y="13"/>
                    <a:pt x="36" y="16"/>
                  </a:cubicBezTo>
                  <a:cubicBezTo>
                    <a:pt x="36" y="20"/>
                    <a:pt x="35" y="23"/>
                    <a:pt x="34" y="25"/>
                  </a:cubicBezTo>
                  <a:cubicBezTo>
                    <a:pt x="32" y="28"/>
                    <a:pt x="30" y="30"/>
                    <a:pt x="27" y="32"/>
                  </a:cubicBezTo>
                  <a:cubicBezTo>
                    <a:pt x="25" y="33"/>
                    <a:pt x="21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4" y="30"/>
                    <a:pt x="26" y="28"/>
                  </a:cubicBezTo>
                  <a:cubicBezTo>
                    <a:pt x="28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8" y="8"/>
                    <a:pt x="7" y="12"/>
                    <a:pt x="7" y="16"/>
                  </a:cubicBezTo>
                  <a:cubicBezTo>
                    <a:pt x="7" y="20"/>
                    <a:pt x="7" y="22"/>
                    <a:pt x="8" y="25"/>
                  </a:cubicBezTo>
                  <a:cubicBezTo>
                    <a:pt x="9" y="27"/>
                    <a:pt x="11" y="29"/>
                    <a:pt x="12" y="30"/>
                  </a:cubicBezTo>
                  <a:cubicBezTo>
                    <a:pt x="14" y="31"/>
                    <a:pt x="16" y="31"/>
                    <a:pt x="19" y="3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8448675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2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8558213" y="2220913"/>
              <a:ext cx="93663" cy="120650"/>
            </a:xfrm>
            <a:custGeom>
              <a:avLst/>
              <a:gdLst>
                <a:gd name="T0" fmla="*/ 0 w 25"/>
                <a:gd name="T1" fmla="*/ 32 h 32"/>
                <a:gd name="T2" fmla="*/ 0 w 25"/>
                <a:gd name="T3" fmla="*/ 30 h 32"/>
                <a:gd name="T4" fmla="*/ 3 w 25"/>
                <a:gd name="T5" fmla="*/ 30 h 32"/>
                <a:gd name="T6" fmla="*/ 4 w 25"/>
                <a:gd name="T7" fmla="*/ 30 h 32"/>
                <a:gd name="T8" fmla="*/ 4 w 25"/>
                <a:gd name="T9" fmla="*/ 29 h 32"/>
                <a:gd name="T10" fmla="*/ 4 w 25"/>
                <a:gd name="T11" fmla="*/ 25 h 32"/>
                <a:gd name="T12" fmla="*/ 4 w 25"/>
                <a:gd name="T13" fmla="*/ 18 h 32"/>
                <a:gd name="T14" fmla="*/ 4 w 25"/>
                <a:gd name="T15" fmla="*/ 7 h 32"/>
                <a:gd name="T16" fmla="*/ 4 w 25"/>
                <a:gd name="T17" fmla="*/ 2 h 32"/>
                <a:gd name="T18" fmla="*/ 0 w 25"/>
                <a:gd name="T19" fmla="*/ 2 h 32"/>
                <a:gd name="T20" fmla="*/ 0 w 25"/>
                <a:gd name="T21" fmla="*/ 0 h 32"/>
                <a:gd name="T22" fmla="*/ 7 w 25"/>
                <a:gd name="T23" fmla="*/ 0 h 32"/>
                <a:gd name="T24" fmla="*/ 16 w 25"/>
                <a:gd name="T25" fmla="*/ 0 h 32"/>
                <a:gd name="T26" fmla="*/ 22 w 25"/>
                <a:gd name="T27" fmla="*/ 0 h 32"/>
                <a:gd name="T28" fmla="*/ 24 w 25"/>
                <a:gd name="T29" fmla="*/ 0 h 32"/>
                <a:gd name="T30" fmla="*/ 25 w 25"/>
                <a:gd name="T31" fmla="*/ 0 h 32"/>
                <a:gd name="T32" fmla="*/ 24 w 25"/>
                <a:gd name="T33" fmla="*/ 7 h 32"/>
                <a:gd name="T34" fmla="*/ 22 w 25"/>
                <a:gd name="T35" fmla="*/ 7 h 32"/>
                <a:gd name="T36" fmla="*/ 22 w 25"/>
                <a:gd name="T37" fmla="*/ 3 h 32"/>
                <a:gd name="T38" fmla="*/ 20 w 25"/>
                <a:gd name="T39" fmla="*/ 3 h 32"/>
                <a:gd name="T40" fmla="*/ 16 w 25"/>
                <a:gd name="T41" fmla="*/ 2 h 32"/>
                <a:gd name="T42" fmla="*/ 11 w 25"/>
                <a:gd name="T43" fmla="*/ 3 h 32"/>
                <a:gd name="T44" fmla="*/ 11 w 25"/>
                <a:gd name="T45" fmla="*/ 15 h 32"/>
                <a:gd name="T46" fmla="*/ 11 w 25"/>
                <a:gd name="T47" fmla="*/ 23 h 32"/>
                <a:gd name="T48" fmla="*/ 11 w 25"/>
                <a:gd name="T49" fmla="*/ 29 h 32"/>
                <a:gd name="T50" fmla="*/ 12 w 25"/>
                <a:gd name="T51" fmla="*/ 30 h 32"/>
                <a:gd name="T52" fmla="*/ 16 w 25"/>
                <a:gd name="T53" fmla="*/ 30 h 32"/>
                <a:gd name="T54" fmla="*/ 16 w 25"/>
                <a:gd name="T55" fmla="*/ 32 h 32"/>
                <a:gd name="T56" fmla="*/ 9 w 25"/>
                <a:gd name="T57" fmla="*/ 32 h 32"/>
                <a:gd name="T58" fmla="*/ 0 w 25"/>
                <a:gd name="T5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8"/>
                    <a:pt x="4" y="25"/>
                  </a:cubicBezTo>
                  <a:cubicBezTo>
                    <a:pt x="4" y="23"/>
                    <a:pt x="4" y="21"/>
                    <a:pt x="4" y="18"/>
                  </a:cubicBezTo>
                  <a:cubicBezTo>
                    <a:pt x="4" y="13"/>
                    <a:pt x="4" y="9"/>
                    <a:pt x="4" y="7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5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4" y="2"/>
                    <a:pt x="13" y="3"/>
                    <a:pt x="11" y="3"/>
                  </a:cubicBezTo>
                  <a:cubicBezTo>
                    <a:pt x="11" y="6"/>
                    <a:pt x="11" y="10"/>
                    <a:pt x="11" y="15"/>
                  </a:cubicBezTo>
                  <a:cubicBezTo>
                    <a:pt x="11" y="17"/>
                    <a:pt x="11" y="20"/>
                    <a:pt x="11" y="23"/>
                  </a:cubicBezTo>
                  <a:cubicBezTo>
                    <a:pt x="11" y="27"/>
                    <a:pt x="11" y="29"/>
                    <a:pt x="11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2"/>
                    <a:pt x="11" y="32"/>
                    <a:pt x="9" y="32"/>
                  </a:cubicBezTo>
                  <a:cubicBezTo>
                    <a:pt x="7" y="32"/>
                    <a:pt x="4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7650163" y="2381250"/>
              <a:ext cx="66675" cy="79375"/>
            </a:xfrm>
            <a:custGeom>
              <a:avLst/>
              <a:gdLst>
                <a:gd name="T0" fmla="*/ 0 w 18"/>
                <a:gd name="T1" fmla="*/ 21 h 21"/>
                <a:gd name="T2" fmla="*/ 0 w 18"/>
                <a:gd name="T3" fmla="*/ 20 h 21"/>
                <a:gd name="T4" fmla="*/ 2 w 18"/>
                <a:gd name="T5" fmla="*/ 20 h 21"/>
                <a:gd name="T6" fmla="*/ 3 w 18"/>
                <a:gd name="T7" fmla="*/ 19 h 21"/>
                <a:gd name="T8" fmla="*/ 3 w 18"/>
                <a:gd name="T9" fmla="*/ 16 h 21"/>
                <a:gd name="T10" fmla="*/ 3 w 18"/>
                <a:gd name="T11" fmla="*/ 11 h 21"/>
                <a:gd name="T12" fmla="*/ 3 w 18"/>
                <a:gd name="T13" fmla="*/ 4 h 21"/>
                <a:gd name="T14" fmla="*/ 3 w 18"/>
                <a:gd name="T15" fmla="*/ 1 h 21"/>
                <a:gd name="T16" fmla="*/ 1 w 18"/>
                <a:gd name="T17" fmla="*/ 1 h 21"/>
                <a:gd name="T18" fmla="*/ 0 w 18"/>
                <a:gd name="T19" fmla="*/ 1 h 21"/>
                <a:gd name="T20" fmla="*/ 0 w 18"/>
                <a:gd name="T21" fmla="*/ 0 h 21"/>
                <a:gd name="T22" fmla="*/ 2 w 18"/>
                <a:gd name="T23" fmla="*/ 0 h 21"/>
                <a:gd name="T24" fmla="*/ 5 w 18"/>
                <a:gd name="T25" fmla="*/ 0 h 21"/>
                <a:gd name="T26" fmla="*/ 9 w 18"/>
                <a:gd name="T27" fmla="*/ 0 h 21"/>
                <a:gd name="T28" fmla="*/ 11 w 18"/>
                <a:gd name="T29" fmla="*/ 0 h 21"/>
                <a:gd name="T30" fmla="*/ 16 w 18"/>
                <a:gd name="T31" fmla="*/ 0 h 21"/>
                <a:gd name="T32" fmla="*/ 18 w 18"/>
                <a:gd name="T33" fmla="*/ 2 h 21"/>
                <a:gd name="T34" fmla="*/ 18 w 18"/>
                <a:gd name="T35" fmla="*/ 4 h 21"/>
                <a:gd name="T36" fmla="*/ 16 w 18"/>
                <a:gd name="T37" fmla="*/ 9 h 21"/>
                <a:gd name="T38" fmla="*/ 11 w 18"/>
                <a:gd name="T39" fmla="*/ 11 h 21"/>
                <a:gd name="T40" fmla="*/ 10 w 18"/>
                <a:gd name="T41" fmla="*/ 11 h 21"/>
                <a:gd name="T42" fmla="*/ 9 w 18"/>
                <a:gd name="T43" fmla="*/ 11 h 21"/>
                <a:gd name="T44" fmla="*/ 9 w 18"/>
                <a:gd name="T45" fmla="*/ 10 h 21"/>
                <a:gd name="T46" fmla="*/ 9 w 18"/>
                <a:gd name="T47" fmla="*/ 9 h 21"/>
                <a:gd name="T48" fmla="*/ 10 w 18"/>
                <a:gd name="T49" fmla="*/ 10 h 21"/>
                <a:gd name="T50" fmla="*/ 10 w 18"/>
                <a:gd name="T51" fmla="*/ 10 h 21"/>
                <a:gd name="T52" fmla="*/ 13 w 18"/>
                <a:gd name="T53" fmla="*/ 9 h 21"/>
                <a:gd name="T54" fmla="*/ 14 w 18"/>
                <a:gd name="T55" fmla="*/ 6 h 21"/>
                <a:gd name="T56" fmla="*/ 13 w 18"/>
                <a:gd name="T57" fmla="*/ 2 h 21"/>
                <a:gd name="T58" fmla="*/ 10 w 18"/>
                <a:gd name="T59" fmla="*/ 1 h 21"/>
                <a:gd name="T60" fmla="*/ 8 w 18"/>
                <a:gd name="T61" fmla="*/ 1 h 21"/>
                <a:gd name="T62" fmla="*/ 8 w 18"/>
                <a:gd name="T63" fmla="*/ 10 h 21"/>
                <a:gd name="T64" fmla="*/ 8 w 18"/>
                <a:gd name="T65" fmla="*/ 17 h 21"/>
                <a:gd name="T66" fmla="*/ 8 w 18"/>
                <a:gd name="T67" fmla="*/ 19 h 21"/>
                <a:gd name="T68" fmla="*/ 8 w 18"/>
                <a:gd name="T69" fmla="*/ 20 h 21"/>
                <a:gd name="T70" fmla="*/ 11 w 18"/>
                <a:gd name="T71" fmla="*/ 20 h 21"/>
                <a:gd name="T72" fmla="*/ 11 w 18"/>
                <a:gd name="T73" fmla="*/ 21 h 21"/>
                <a:gd name="T74" fmla="*/ 6 w 18"/>
                <a:gd name="T75" fmla="*/ 21 h 21"/>
                <a:gd name="T76" fmla="*/ 0 w 18"/>
                <a:gd name="T7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6"/>
                  </a:cubicBezTo>
                  <a:cubicBezTo>
                    <a:pt x="3" y="14"/>
                    <a:pt x="3" y="13"/>
                    <a:pt x="3" y="11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8" y="6"/>
                    <a:pt x="18" y="8"/>
                    <a:pt x="16" y="9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4"/>
                    <a:pt x="13" y="3"/>
                    <a:pt x="13" y="2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5"/>
                    <a:pt x="8" y="7"/>
                    <a:pt x="8" y="10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1"/>
                    <a:pt x="7" y="21"/>
                    <a:pt x="6" y="21"/>
                  </a:cubicBezTo>
                  <a:cubicBezTo>
                    <a:pt x="6" y="21"/>
                    <a:pt x="4" y="21"/>
                    <a:pt x="0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22"/>
            <p:cNvSpPr>
              <a:spLocks noEditPoints="1"/>
            </p:cNvSpPr>
            <p:nvPr/>
          </p:nvSpPr>
          <p:spPr bwMode="auto">
            <a:xfrm>
              <a:off x="7724775" y="2378075"/>
              <a:ext cx="90488" cy="85725"/>
            </a:xfrm>
            <a:custGeom>
              <a:avLst/>
              <a:gdLst>
                <a:gd name="T0" fmla="*/ 12 w 24"/>
                <a:gd name="T1" fmla="*/ 23 h 23"/>
                <a:gd name="T2" fmla="*/ 3 w 24"/>
                <a:gd name="T3" fmla="*/ 20 h 23"/>
                <a:gd name="T4" fmla="*/ 0 w 24"/>
                <a:gd name="T5" fmla="*/ 12 h 23"/>
                <a:gd name="T6" fmla="*/ 1 w 24"/>
                <a:gd name="T7" fmla="*/ 6 h 23"/>
                <a:gd name="T8" fmla="*/ 6 w 24"/>
                <a:gd name="T9" fmla="*/ 2 h 23"/>
                <a:gd name="T10" fmla="*/ 12 w 24"/>
                <a:gd name="T11" fmla="*/ 0 h 23"/>
                <a:gd name="T12" fmla="*/ 19 w 24"/>
                <a:gd name="T13" fmla="*/ 2 h 23"/>
                <a:gd name="T14" fmla="*/ 23 w 24"/>
                <a:gd name="T15" fmla="*/ 5 h 23"/>
                <a:gd name="T16" fmla="*/ 24 w 24"/>
                <a:gd name="T17" fmla="*/ 11 h 23"/>
                <a:gd name="T18" fmla="*/ 23 w 24"/>
                <a:gd name="T19" fmla="*/ 17 h 23"/>
                <a:gd name="T20" fmla="*/ 18 w 24"/>
                <a:gd name="T21" fmla="*/ 21 h 23"/>
                <a:gd name="T22" fmla="*/ 12 w 24"/>
                <a:gd name="T23" fmla="*/ 23 h 23"/>
                <a:gd name="T24" fmla="*/ 13 w 24"/>
                <a:gd name="T25" fmla="*/ 21 h 23"/>
                <a:gd name="T26" fmla="*/ 18 w 24"/>
                <a:gd name="T27" fmla="*/ 19 h 23"/>
                <a:gd name="T28" fmla="*/ 19 w 24"/>
                <a:gd name="T29" fmla="*/ 12 h 23"/>
                <a:gd name="T30" fmla="*/ 17 w 24"/>
                <a:gd name="T31" fmla="*/ 4 h 23"/>
                <a:gd name="T32" fmla="*/ 12 w 24"/>
                <a:gd name="T33" fmla="*/ 2 h 23"/>
                <a:gd name="T34" fmla="*/ 7 w 24"/>
                <a:gd name="T35" fmla="*/ 4 h 23"/>
                <a:gd name="T36" fmla="*/ 5 w 24"/>
                <a:gd name="T37" fmla="*/ 11 h 23"/>
                <a:gd name="T38" fmla="*/ 6 w 24"/>
                <a:gd name="T39" fmla="*/ 17 h 23"/>
                <a:gd name="T40" fmla="*/ 8 w 24"/>
                <a:gd name="T41" fmla="*/ 20 h 23"/>
                <a:gd name="T42" fmla="*/ 13 w 24"/>
                <a:gd name="T4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8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2" y="4"/>
                    <a:pt x="4" y="3"/>
                    <a:pt x="6" y="2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1" y="2"/>
                    <a:pt x="22" y="4"/>
                    <a:pt x="23" y="5"/>
                  </a:cubicBezTo>
                  <a:cubicBezTo>
                    <a:pt x="24" y="7"/>
                    <a:pt x="24" y="9"/>
                    <a:pt x="24" y="11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7" y="22"/>
                    <a:pt x="14" y="23"/>
                    <a:pt x="12" y="23"/>
                  </a:cubicBezTo>
                  <a:close/>
                  <a:moveTo>
                    <a:pt x="13" y="21"/>
                  </a:moveTo>
                  <a:cubicBezTo>
                    <a:pt x="15" y="21"/>
                    <a:pt x="16" y="20"/>
                    <a:pt x="18" y="19"/>
                  </a:cubicBezTo>
                  <a:cubicBezTo>
                    <a:pt x="19" y="17"/>
                    <a:pt x="19" y="15"/>
                    <a:pt x="19" y="12"/>
                  </a:cubicBezTo>
                  <a:cubicBezTo>
                    <a:pt x="19" y="8"/>
                    <a:pt x="19" y="6"/>
                    <a:pt x="17" y="4"/>
                  </a:cubicBezTo>
                  <a:cubicBezTo>
                    <a:pt x="16" y="3"/>
                    <a:pt x="14" y="2"/>
                    <a:pt x="12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3"/>
                    <a:pt x="5" y="15"/>
                    <a:pt x="6" y="17"/>
                  </a:cubicBezTo>
                  <a:cubicBezTo>
                    <a:pt x="7" y="18"/>
                    <a:pt x="7" y="19"/>
                    <a:pt x="8" y="20"/>
                  </a:cubicBezTo>
                  <a:cubicBezTo>
                    <a:pt x="9" y="21"/>
                    <a:pt x="11" y="21"/>
                    <a:pt x="13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7826375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6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0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20" y="20"/>
                    <a:pt x="20" y="21"/>
                  </a:cubicBezTo>
                  <a:cubicBezTo>
                    <a:pt x="19" y="22"/>
                    <a:pt x="18" y="22"/>
                    <a:pt x="16" y="22"/>
                  </a:cubicBezTo>
                  <a:cubicBezTo>
                    <a:pt x="15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0" y="3"/>
                    <a:pt x="20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5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7912100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7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1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6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6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7999413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6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8099425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5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5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1093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53" name="think-cell Slide" r:id="rId12" imgW="360" imgH="360" progId="">
              <p:embed/>
            </p:oleObj>
          </a:graphicData>
        </a:graphic>
      </p:graphicFrame>
      <p:sp>
        <p:nvSpPr>
          <p:cNvPr id="30" name="Текст 12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250825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>
          <a:xfrm>
            <a:off x="250825" y="4356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>
          <a:xfrm>
            <a:off x="4716462" y="1692000"/>
            <a:ext cx="4176713" cy="460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Номер слайда 2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7956376" y="6381328"/>
            <a:ext cx="1079624" cy="42987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471717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250825" y="3924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7755468" y="56221"/>
            <a:ext cx="1294829" cy="740703"/>
            <a:chOff x="7102475" y="1625600"/>
            <a:chExt cx="1549401" cy="838200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7735888" y="1625600"/>
              <a:ext cx="169863" cy="550863"/>
            </a:xfrm>
            <a:custGeom>
              <a:avLst/>
              <a:gdLst>
                <a:gd name="T0" fmla="*/ 107 w 107"/>
                <a:gd name="T1" fmla="*/ 0 h 347"/>
                <a:gd name="T2" fmla="*/ 0 w 107"/>
                <a:gd name="T3" fmla="*/ 68 h 347"/>
                <a:gd name="T4" fmla="*/ 0 w 107"/>
                <a:gd name="T5" fmla="*/ 347 h 347"/>
                <a:gd name="T6" fmla="*/ 107 w 107"/>
                <a:gd name="T7" fmla="*/ 278 h 347"/>
                <a:gd name="T8" fmla="*/ 107 w 107"/>
                <a:gd name="T9" fmla="*/ 0 h 347"/>
                <a:gd name="T10" fmla="*/ 107 w 107"/>
                <a:gd name="T11" fmla="*/ 0 h 347"/>
                <a:gd name="T12" fmla="*/ 107 w 107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347">
                  <a:moveTo>
                    <a:pt x="107" y="0"/>
                  </a:moveTo>
                  <a:lnTo>
                    <a:pt x="0" y="68"/>
                  </a:lnTo>
                  <a:lnTo>
                    <a:pt x="0" y="347"/>
                  </a:lnTo>
                  <a:lnTo>
                    <a:pt x="107" y="278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7939088" y="1625600"/>
              <a:ext cx="168275" cy="550863"/>
            </a:xfrm>
            <a:custGeom>
              <a:avLst/>
              <a:gdLst>
                <a:gd name="T0" fmla="*/ 0 w 106"/>
                <a:gd name="T1" fmla="*/ 0 h 347"/>
                <a:gd name="T2" fmla="*/ 106 w 106"/>
                <a:gd name="T3" fmla="*/ 68 h 347"/>
                <a:gd name="T4" fmla="*/ 106 w 106"/>
                <a:gd name="T5" fmla="*/ 347 h 347"/>
                <a:gd name="T6" fmla="*/ 0 w 106"/>
                <a:gd name="T7" fmla="*/ 278 h 347"/>
                <a:gd name="T8" fmla="*/ 0 w 106"/>
                <a:gd name="T9" fmla="*/ 0 h 347"/>
                <a:gd name="T10" fmla="*/ 0 w 106"/>
                <a:gd name="T11" fmla="*/ 0 h 347"/>
                <a:gd name="T12" fmla="*/ 0 w 106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7">
                  <a:moveTo>
                    <a:pt x="0" y="0"/>
                  </a:moveTo>
                  <a:lnTo>
                    <a:pt x="106" y="68"/>
                  </a:lnTo>
                  <a:lnTo>
                    <a:pt x="106" y="347"/>
                  </a:lnTo>
                  <a:lnTo>
                    <a:pt x="0" y="2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7534275" y="1744663"/>
              <a:ext cx="168275" cy="333375"/>
            </a:xfrm>
            <a:custGeom>
              <a:avLst/>
              <a:gdLst>
                <a:gd name="T0" fmla="*/ 106 w 106"/>
                <a:gd name="T1" fmla="*/ 0 h 210"/>
                <a:gd name="T2" fmla="*/ 0 w 106"/>
                <a:gd name="T3" fmla="*/ 71 h 210"/>
                <a:gd name="T4" fmla="*/ 0 w 106"/>
                <a:gd name="T5" fmla="*/ 210 h 210"/>
                <a:gd name="T6" fmla="*/ 106 w 106"/>
                <a:gd name="T7" fmla="*/ 139 h 210"/>
                <a:gd name="T8" fmla="*/ 106 w 106"/>
                <a:gd name="T9" fmla="*/ 0 h 210"/>
                <a:gd name="T10" fmla="*/ 106 w 106"/>
                <a:gd name="T11" fmla="*/ 0 h 210"/>
                <a:gd name="T12" fmla="*/ 106 w 10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10">
                  <a:moveTo>
                    <a:pt x="106" y="0"/>
                  </a:moveTo>
                  <a:lnTo>
                    <a:pt x="0" y="71"/>
                  </a:lnTo>
                  <a:lnTo>
                    <a:pt x="0" y="210"/>
                  </a:lnTo>
                  <a:lnTo>
                    <a:pt x="106" y="139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8140700" y="1744663"/>
              <a:ext cx="169863" cy="333375"/>
            </a:xfrm>
            <a:custGeom>
              <a:avLst/>
              <a:gdLst>
                <a:gd name="T0" fmla="*/ 0 w 107"/>
                <a:gd name="T1" fmla="*/ 0 h 210"/>
                <a:gd name="T2" fmla="*/ 107 w 107"/>
                <a:gd name="T3" fmla="*/ 71 h 210"/>
                <a:gd name="T4" fmla="*/ 107 w 107"/>
                <a:gd name="T5" fmla="*/ 210 h 210"/>
                <a:gd name="T6" fmla="*/ 0 w 107"/>
                <a:gd name="T7" fmla="*/ 139 h 210"/>
                <a:gd name="T8" fmla="*/ 0 w 107"/>
                <a:gd name="T9" fmla="*/ 0 h 210"/>
                <a:gd name="T10" fmla="*/ 0 w 107"/>
                <a:gd name="T11" fmla="*/ 0 h 210"/>
                <a:gd name="T12" fmla="*/ 0 w 107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10">
                  <a:moveTo>
                    <a:pt x="0" y="0"/>
                  </a:moveTo>
                  <a:lnTo>
                    <a:pt x="107" y="71"/>
                  </a:lnTo>
                  <a:lnTo>
                    <a:pt x="107" y="210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7102475" y="2220913"/>
              <a:ext cx="168275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3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5 w 45"/>
                <a:gd name="T23" fmla="*/ 0 h 33"/>
                <a:gd name="T24" fmla="*/ 11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1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1 w 45"/>
                <a:gd name="T61" fmla="*/ 30 h 33"/>
                <a:gd name="T62" fmla="*/ 33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7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2"/>
                    <a:pt x="13" y="4"/>
                    <a:pt x="14" y="6"/>
                  </a:cubicBezTo>
                  <a:cubicBezTo>
                    <a:pt x="15" y="7"/>
                    <a:pt x="17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7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1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1" y="30"/>
                    <a:pt x="41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2" y="32"/>
                    <a:pt x="40" y="32"/>
                    <a:pt x="38" y="32"/>
                  </a:cubicBezTo>
                  <a:cubicBezTo>
                    <a:pt x="36" y="32"/>
                    <a:pt x="33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8" y="17"/>
                    <a:pt x="25" y="25"/>
                  </a:cubicBezTo>
                  <a:cubicBezTo>
                    <a:pt x="23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8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281863" y="2220913"/>
              <a:ext cx="139700" cy="123825"/>
            </a:xfrm>
            <a:custGeom>
              <a:avLst/>
              <a:gdLst>
                <a:gd name="T0" fmla="*/ 37 w 37"/>
                <a:gd name="T1" fmla="*/ 0 h 33"/>
                <a:gd name="T2" fmla="*/ 37 w 37"/>
                <a:gd name="T3" fmla="*/ 2 h 33"/>
                <a:gd name="T4" fmla="*/ 33 w 37"/>
                <a:gd name="T5" fmla="*/ 2 h 33"/>
                <a:gd name="T6" fmla="*/ 33 w 37"/>
                <a:gd name="T7" fmla="*/ 13 h 33"/>
                <a:gd name="T8" fmla="*/ 33 w 37"/>
                <a:gd name="T9" fmla="*/ 27 h 33"/>
                <a:gd name="T10" fmla="*/ 34 w 37"/>
                <a:gd name="T11" fmla="*/ 30 h 33"/>
                <a:gd name="T12" fmla="*/ 37 w 37"/>
                <a:gd name="T13" fmla="*/ 30 h 33"/>
                <a:gd name="T14" fmla="*/ 37 w 37"/>
                <a:gd name="T15" fmla="*/ 32 h 33"/>
                <a:gd name="T16" fmla="*/ 36 w 37"/>
                <a:gd name="T17" fmla="*/ 32 h 33"/>
                <a:gd name="T18" fmla="*/ 30 w 37"/>
                <a:gd name="T19" fmla="*/ 32 h 33"/>
                <a:gd name="T20" fmla="*/ 22 w 37"/>
                <a:gd name="T21" fmla="*/ 32 h 33"/>
                <a:gd name="T22" fmla="*/ 22 w 37"/>
                <a:gd name="T23" fmla="*/ 30 h 33"/>
                <a:gd name="T24" fmla="*/ 26 w 37"/>
                <a:gd name="T25" fmla="*/ 30 h 33"/>
                <a:gd name="T26" fmla="*/ 26 w 37"/>
                <a:gd name="T27" fmla="*/ 22 h 33"/>
                <a:gd name="T28" fmla="*/ 26 w 37"/>
                <a:gd name="T29" fmla="*/ 9 h 33"/>
                <a:gd name="T30" fmla="*/ 26 w 37"/>
                <a:gd name="T31" fmla="*/ 5 h 33"/>
                <a:gd name="T32" fmla="*/ 23 w 37"/>
                <a:gd name="T33" fmla="*/ 10 h 33"/>
                <a:gd name="T34" fmla="*/ 14 w 37"/>
                <a:gd name="T35" fmla="*/ 25 h 33"/>
                <a:gd name="T36" fmla="*/ 8 w 37"/>
                <a:gd name="T37" fmla="*/ 32 h 33"/>
                <a:gd name="T38" fmla="*/ 4 w 37"/>
                <a:gd name="T39" fmla="*/ 33 h 33"/>
                <a:gd name="T40" fmla="*/ 4 w 37"/>
                <a:gd name="T41" fmla="*/ 33 h 33"/>
                <a:gd name="T42" fmla="*/ 4 w 37"/>
                <a:gd name="T43" fmla="*/ 14 h 33"/>
                <a:gd name="T44" fmla="*/ 4 w 37"/>
                <a:gd name="T45" fmla="*/ 2 h 33"/>
                <a:gd name="T46" fmla="*/ 0 w 37"/>
                <a:gd name="T47" fmla="*/ 2 h 33"/>
                <a:gd name="T48" fmla="*/ 0 w 37"/>
                <a:gd name="T49" fmla="*/ 0 h 33"/>
                <a:gd name="T50" fmla="*/ 7 w 37"/>
                <a:gd name="T51" fmla="*/ 0 h 33"/>
                <a:gd name="T52" fmla="*/ 15 w 37"/>
                <a:gd name="T53" fmla="*/ 0 h 33"/>
                <a:gd name="T54" fmla="*/ 15 w 37"/>
                <a:gd name="T55" fmla="*/ 2 h 33"/>
                <a:gd name="T56" fmla="*/ 11 w 37"/>
                <a:gd name="T57" fmla="*/ 2 h 33"/>
                <a:gd name="T58" fmla="*/ 11 w 37"/>
                <a:gd name="T59" fmla="*/ 13 h 33"/>
                <a:gd name="T60" fmla="*/ 11 w 37"/>
                <a:gd name="T61" fmla="*/ 25 h 33"/>
                <a:gd name="T62" fmla="*/ 14 w 37"/>
                <a:gd name="T63" fmla="*/ 20 h 33"/>
                <a:gd name="T64" fmla="*/ 26 w 37"/>
                <a:gd name="T65" fmla="*/ 0 h 33"/>
                <a:gd name="T66" fmla="*/ 29 w 37"/>
                <a:gd name="T67" fmla="*/ 0 h 33"/>
                <a:gd name="T68" fmla="*/ 37 w 37"/>
                <a:gd name="T6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3"/>
                    <a:pt x="33" y="6"/>
                    <a:pt x="33" y="13"/>
                  </a:cubicBezTo>
                  <a:cubicBezTo>
                    <a:pt x="33" y="20"/>
                    <a:pt x="33" y="25"/>
                    <a:pt x="33" y="27"/>
                  </a:cubicBezTo>
                  <a:cubicBezTo>
                    <a:pt x="33" y="28"/>
                    <a:pt x="33" y="29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9" y="32"/>
                    <a:pt x="26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6" y="30"/>
                  </a:cubicBezTo>
                  <a:cubicBezTo>
                    <a:pt x="26" y="29"/>
                    <a:pt x="26" y="27"/>
                    <a:pt x="26" y="2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7"/>
                    <a:pt x="26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8"/>
                    <a:pt x="16" y="23"/>
                    <a:pt x="14" y="25"/>
                  </a:cubicBezTo>
                  <a:cubicBezTo>
                    <a:pt x="12" y="28"/>
                    <a:pt x="10" y="30"/>
                    <a:pt x="8" y="32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0"/>
                    <a:pt x="4" y="24"/>
                    <a:pt x="4" y="14"/>
                  </a:cubicBezTo>
                  <a:cubicBezTo>
                    <a:pt x="4" y="7"/>
                    <a:pt x="4" y="3"/>
                    <a:pt x="4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1" y="3"/>
                    <a:pt x="11" y="6"/>
                    <a:pt x="11" y="13"/>
                  </a:cubicBezTo>
                  <a:cubicBezTo>
                    <a:pt x="11" y="14"/>
                    <a:pt x="11" y="18"/>
                    <a:pt x="11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3"/>
                    <a:pt x="23" y="6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0"/>
                    <a:pt x="37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7432675" y="2220913"/>
              <a:ext cx="138113" cy="120650"/>
            </a:xfrm>
            <a:custGeom>
              <a:avLst/>
              <a:gdLst>
                <a:gd name="T0" fmla="*/ 0 w 37"/>
                <a:gd name="T1" fmla="*/ 32 h 32"/>
                <a:gd name="T2" fmla="*/ 0 w 37"/>
                <a:gd name="T3" fmla="*/ 30 h 32"/>
                <a:gd name="T4" fmla="*/ 4 w 37"/>
                <a:gd name="T5" fmla="*/ 30 h 32"/>
                <a:gd name="T6" fmla="*/ 5 w 37"/>
                <a:gd name="T7" fmla="*/ 29 h 32"/>
                <a:gd name="T8" fmla="*/ 5 w 37"/>
                <a:gd name="T9" fmla="*/ 22 h 32"/>
                <a:gd name="T10" fmla="*/ 5 w 37"/>
                <a:gd name="T11" fmla="*/ 10 h 32"/>
                <a:gd name="T12" fmla="*/ 4 w 37"/>
                <a:gd name="T13" fmla="*/ 3 h 32"/>
                <a:gd name="T14" fmla="*/ 4 w 37"/>
                <a:gd name="T15" fmla="*/ 2 h 32"/>
                <a:gd name="T16" fmla="*/ 0 w 37"/>
                <a:gd name="T17" fmla="*/ 2 h 32"/>
                <a:gd name="T18" fmla="*/ 0 w 37"/>
                <a:gd name="T19" fmla="*/ 0 h 32"/>
                <a:gd name="T20" fmla="*/ 8 w 37"/>
                <a:gd name="T21" fmla="*/ 0 h 32"/>
                <a:gd name="T22" fmla="*/ 16 w 37"/>
                <a:gd name="T23" fmla="*/ 0 h 32"/>
                <a:gd name="T24" fmla="*/ 16 w 37"/>
                <a:gd name="T25" fmla="*/ 2 h 32"/>
                <a:gd name="T26" fmla="*/ 12 w 37"/>
                <a:gd name="T27" fmla="*/ 2 h 32"/>
                <a:gd name="T28" fmla="*/ 12 w 37"/>
                <a:gd name="T29" fmla="*/ 3 h 32"/>
                <a:gd name="T30" fmla="*/ 12 w 37"/>
                <a:gd name="T31" fmla="*/ 5 h 32"/>
                <a:gd name="T32" fmla="*/ 12 w 37"/>
                <a:gd name="T33" fmla="*/ 12 h 32"/>
                <a:gd name="T34" fmla="*/ 12 w 37"/>
                <a:gd name="T35" fmla="*/ 14 h 32"/>
                <a:gd name="T36" fmla="*/ 19 w 37"/>
                <a:gd name="T37" fmla="*/ 14 h 32"/>
                <a:gd name="T38" fmla="*/ 26 w 37"/>
                <a:gd name="T39" fmla="*/ 14 h 32"/>
                <a:gd name="T40" fmla="*/ 26 w 37"/>
                <a:gd name="T41" fmla="*/ 4 h 32"/>
                <a:gd name="T42" fmla="*/ 26 w 37"/>
                <a:gd name="T43" fmla="*/ 2 h 32"/>
                <a:gd name="T44" fmla="*/ 22 w 37"/>
                <a:gd name="T45" fmla="*/ 2 h 32"/>
                <a:gd name="T46" fmla="*/ 22 w 37"/>
                <a:gd name="T47" fmla="*/ 0 h 32"/>
                <a:gd name="T48" fmla="*/ 30 w 37"/>
                <a:gd name="T49" fmla="*/ 0 h 32"/>
                <a:gd name="T50" fmla="*/ 37 w 37"/>
                <a:gd name="T51" fmla="*/ 0 h 32"/>
                <a:gd name="T52" fmla="*/ 37 w 37"/>
                <a:gd name="T53" fmla="*/ 2 h 32"/>
                <a:gd name="T54" fmla="*/ 34 w 37"/>
                <a:gd name="T55" fmla="*/ 2 h 32"/>
                <a:gd name="T56" fmla="*/ 33 w 37"/>
                <a:gd name="T57" fmla="*/ 3 h 32"/>
                <a:gd name="T58" fmla="*/ 33 w 37"/>
                <a:gd name="T59" fmla="*/ 6 h 32"/>
                <a:gd name="T60" fmla="*/ 33 w 37"/>
                <a:gd name="T61" fmla="*/ 15 h 32"/>
                <a:gd name="T62" fmla="*/ 33 w 37"/>
                <a:gd name="T63" fmla="*/ 25 h 32"/>
                <a:gd name="T64" fmla="*/ 33 w 37"/>
                <a:gd name="T65" fmla="*/ 29 h 32"/>
                <a:gd name="T66" fmla="*/ 34 w 37"/>
                <a:gd name="T67" fmla="*/ 30 h 32"/>
                <a:gd name="T68" fmla="*/ 37 w 37"/>
                <a:gd name="T69" fmla="*/ 30 h 32"/>
                <a:gd name="T70" fmla="*/ 37 w 37"/>
                <a:gd name="T71" fmla="*/ 32 h 32"/>
                <a:gd name="T72" fmla="*/ 35 w 37"/>
                <a:gd name="T73" fmla="*/ 32 h 32"/>
                <a:gd name="T74" fmla="*/ 30 w 37"/>
                <a:gd name="T75" fmla="*/ 32 h 32"/>
                <a:gd name="T76" fmla="*/ 22 w 37"/>
                <a:gd name="T77" fmla="*/ 32 h 32"/>
                <a:gd name="T78" fmla="*/ 22 w 37"/>
                <a:gd name="T79" fmla="*/ 30 h 32"/>
                <a:gd name="T80" fmla="*/ 25 w 37"/>
                <a:gd name="T81" fmla="*/ 30 h 32"/>
                <a:gd name="T82" fmla="*/ 26 w 37"/>
                <a:gd name="T83" fmla="*/ 28 h 32"/>
                <a:gd name="T84" fmla="*/ 26 w 37"/>
                <a:gd name="T85" fmla="*/ 17 h 32"/>
                <a:gd name="T86" fmla="*/ 20 w 37"/>
                <a:gd name="T87" fmla="*/ 17 h 32"/>
                <a:gd name="T88" fmla="*/ 12 w 37"/>
                <a:gd name="T89" fmla="*/ 17 h 32"/>
                <a:gd name="T90" fmla="*/ 12 w 37"/>
                <a:gd name="T91" fmla="*/ 18 h 32"/>
                <a:gd name="T92" fmla="*/ 12 w 37"/>
                <a:gd name="T93" fmla="*/ 27 h 32"/>
                <a:gd name="T94" fmla="*/ 12 w 37"/>
                <a:gd name="T95" fmla="*/ 30 h 32"/>
                <a:gd name="T96" fmla="*/ 16 w 37"/>
                <a:gd name="T97" fmla="*/ 30 h 32"/>
                <a:gd name="T98" fmla="*/ 16 w 37"/>
                <a:gd name="T99" fmla="*/ 32 h 32"/>
                <a:gd name="T100" fmla="*/ 13 w 37"/>
                <a:gd name="T101" fmla="*/ 32 h 32"/>
                <a:gd name="T102" fmla="*/ 8 w 37"/>
                <a:gd name="T103" fmla="*/ 32 h 32"/>
                <a:gd name="T104" fmla="*/ 0 w 37"/>
                <a:gd name="T10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5" y="29"/>
                  </a:cubicBezTo>
                  <a:cubicBezTo>
                    <a:pt x="5" y="28"/>
                    <a:pt x="5" y="26"/>
                    <a:pt x="5" y="2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7"/>
                    <a:pt x="12" y="10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6" y="14"/>
                    <a:pt x="19" y="14"/>
                  </a:cubicBezTo>
                  <a:cubicBezTo>
                    <a:pt x="22" y="14"/>
                    <a:pt x="25" y="14"/>
                    <a:pt x="26" y="14"/>
                  </a:cubicBezTo>
                  <a:cubicBezTo>
                    <a:pt x="26" y="9"/>
                    <a:pt x="26" y="6"/>
                    <a:pt x="26" y="4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4" y="2"/>
                    <a:pt x="22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2" y="0"/>
                    <a:pt x="35" y="0"/>
                    <a:pt x="37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3" y="3"/>
                  </a:cubicBezTo>
                  <a:cubicBezTo>
                    <a:pt x="33" y="3"/>
                    <a:pt x="33" y="4"/>
                    <a:pt x="33" y="6"/>
                  </a:cubicBezTo>
                  <a:cubicBezTo>
                    <a:pt x="33" y="10"/>
                    <a:pt x="33" y="12"/>
                    <a:pt x="33" y="1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7"/>
                    <a:pt x="33" y="29"/>
                    <a:pt x="33" y="29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8" y="32"/>
                    <a:pt x="25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5" y="30"/>
                  </a:cubicBezTo>
                  <a:cubicBezTo>
                    <a:pt x="26" y="30"/>
                    <a:pt x="26" y="29"/>
                    <a:pt x="26" y="28"/>
                  </a:cubicBezTo>
                  <a:cubicBezTo>
                    <a:pt x="26" y="26"/>
                    <a:pt x="26" y="22"/>
                    <a:pt x="26" y="17"/>
                  </a:cubicBezTo>
                  <a:cubicBezTo>
                    <a:pt x="25" y="17"/>
                    <a:pt x="23" y="17"/>
                    <a:pt x="20" y="17"/>
                  </a:cubicBezTo>
                  <a:cubicBezTo>
                    <a:pt x="17" y="17"/>
                    <a:pt x="14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2"/>
                    <a:pt x="12" y="25"/>
                    <a:pt x="12" y="27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3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2"/>
                    <a:pt x="10" y="32"/>
                    <a:pt x="8" y="32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7586663" y="2220913"/>
              <a:ext cx="134938" cy="120650"/>
            </a:xfrm>
            <a:custGeom>
              <a:avLst/>
              <a:gdLst>
                <a:gd name="T0" fmla="*/ 36 w 36"/>
                <a:gd name="T1" fmla="*/ 2 h 32"/>
                <a:gd name="T2" fmla="*/ 33 w 36"/>
                <a:gd name="T3" fmla="*/ 2 h 32"/>
                <a:gd name="T4" fmla="*/ 32 w 36"/>
                <a:gd name="T5" fmla="*/ 13 h 32"/>
                <a:gd name="T6" fmla="*/ 32 w 36"/>
                <a:gd name="T7" fmla="*/ 19 h 32"/>
                <a:gd name="T8" fmla="*/ 32 w 36"/>
                <a:gd name="T9" fmla="*/ 26 h 32"/>
                <a:gd name="T10" fmla="*/ 32 w 36"/>
                <a:gd name="T11" fmla="*/ 29 h 32"/>
                <a:gd name="T12" fmla="*/ 33 w 36"/>
                <a:gd name="T13" fmla="*/ 30 h 32"/>
                <a:gd name="T14" fmla="*/ 33 w 36"/>
                <a:gd name="T15" fmla="*/ 30 h 32"/>
                <a:gd name="T16" fmla="*/ 36 w 36"/>
                <a:gd name="T17" fmla="*/ 30 h 32"/>
                <a:gd name="T18" fmla="*/ 36 w 36"/>
                <a:gd name="T19" fmla="*/ 32 h 32"/>
                <a:gd name="T20" fmla="*/ 34 w 36"/>
                <a:gd name="T21" fmla="*/ 32 h 32"/>
                <a:gd name="T22" fmla="*/ 29 w 36"/>
                <a:gd name="T23" fmla="*/ 32 h 32"/>
                <a:gd name="T24" fmla="*/ 21 w 36"/>
                <a:gd name="T25" fmla="*/ 32 h 32"/>
                <a:gd name="T26" fmla="*/ 21 w 36"/>
                <a:gd name="T27" fmla="*/ 30 h 32"/>
                <a:gd name="T28" fmla="*/ 25 w 36"/>
                <a:gd name="T29" fmla="*/ 30 h 32"/>
                <a:gd name="T30" fmla="*/ 25 w 36"/>
                <a:gd name="T31" fmla="*/ 26 h 32"/>
                <a:gd name="T32" fmla="*/ 25 w 36"/>
                <a:gd name="T33" fmla="*/ 11 h 32"/>
                <a:gd name="T34" fmla="*/ 25 w 36"/>
                <a:gd name="T35" fmla="*/ 3 h 32"/>
                <a:gd name="T36" fmla="*/ 22 w 36"/>
                <a:gd name="T37" fmla="*/ 2 h 32"/>
                <a:gd name="T38" fmla="*/ 21 w 36"/>
                <a:gd name="T39" fmla="*/ 2 h 32"/>
                <a:gd name="T40" fmla="*/ 15 w 36"/>
                <a:gd name="T41" fmla="*/ 2 h 32"/>
                <a:gd name="T42" fmla="*/ 11 w 36"/>
                <a:gd name="T43" fmla="*/ 3 h 32"/>
                <a:gd name="T44" fmla="*/ 11 w 36"/>
                <a:gd name="T45" fmla="*/ 6 h 32"/>
                <a:gd name="T46" fmla="*/ 11 w 36"/>
                <a:gd name="T47" fmla="*/ 12 h 32"/>
                <a:gd name="T48" fmla="*/ 11 w 36"/>
                <a:gd name="T49" fmla="*/ 27 h 32"/>
                <a:gd name="T50" fmla="*/ 11 w 36"/>
                <a:gd name="T51" fmla="*/ 30 h 32"/>
                <a:gd name="T52" fmla="*/ 15 w 36"/>
                <a:gd name="T53" fmla="*/ 30 h 32"/>
                <a:gd name="T54" fmla="*/ 15 w 36"/>
                <a:gd name="T55" fmla="*/ 32 h 32"/>
                <a:gd name="T56" fmla="*/ 14 w 36"/>
                <a:gd name="T57" fmla="*/ 32 h 32"/>
                <a:gd name="T58" fmla="*/ 8 w 36"/>
                <a:gd name="T59" fmla="*/ 32 h 32"/>
                <a:gd name="T60" fmla="*/ 0 w 36"/>
                <a:gd name="T61" fmla="*/ 32 h 32"/>
                <a:gd name="T62" fmla="*/ 0 w 36"/>
                <a:gd name="T63" fmla="*/ 30 h 32"/>
                <a:gd name="T64" fmla="*/ 3 w 36"/>
                <a:gd name="T65" fmla="*/ 30 h 32"/>
                <a:gd name="T66" fmla="*/ 4 w 36"/>
                <a:gd name="T67" fmla="*/ 29 h 32"/>
                <a:gd name="T68" fmla="*/ 4 w 36"/>
                <a:gd name="T69" fmla="*/ 22 h 32"/>
                <a:gd name="T70" fmla="*/ 4 w 36"/>
                <a:gd name="T71" fmla="*/ 6 h 32"/>
                <a:gd name="T72" fmla="*/ 3 w 36"/>
                <a:gd name="T73" fmla="*/ 2 h 32"/>
                <a:gd name="T74" fmla="*/ 0 w 36"/>
                <a:gd name="T75" fmla="*/ 2 h 32"/>
                <a:gd name="T76" fmla="*/ 0 w 36"/>
                <a:gd name="T77" fmla="*/ 0 h 32"/>
                <a:gd name="T78" fmla="*/ 8 w 36"/>
                <a:gd name="T79" fmla="*/ 0 h 32"/>
                <a:gd name="T80" fmla="*/ 28 w 36"/>
                <a:gd name="T81" fmla="*/ 0 h 32"/>
                <a:gd name="T82" fmla="*/ 36 w 36"/>
                <a:gd name="T83" fmla="*/ 0 h 32"/>
                <a:gd name="T84" fmla="*/ 36 w 36"/>
                <a:gd name="T8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32">
                  <a:moveTo>
                    <a:pt x="36" y="2"/>
                  </a:moveTo>
                  <a:cubicBezTo>
                    <a:pt x="34" y="2"/>
                    <a:pt x="33" y="2"/>
                    <a:pt x="33" y="2"/>
                  </a:cubicBezTo>
                  <a:cubicBezTo>
                    <a:pt x="32" y="3"/>
                    <a:pt x="32" y="6"/>
                    <a:pt x="32" y="13"/>
                  </a:cubicBezTo>
                  <a:cubicBezTo>
                    <a:pt x="32" y="14"/>
                    <a:pt x="32" y="15"/>
                    <a:pt x="32" y="1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32" y="29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5" y="30"/>
                    <a:pt x="36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2" y="32"/>
                    <a:pt x="30" y="32"/>
                    <a:pt x="29" y="32"/>
                  </a:cubicBezTo>
                  <a:cubicBezTo>
                    <a:pt x="27" y="32"/>
                    <a:pt x="24" y="32"/>
                    <a:pt x="21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5" y="29"/>
                    <a:pt x="25" y="28"/>
                    <a:pt x="25" y="26"/>
                  </a:cubicBezTo>
                  <a:cubicBezTo>
                    <a:pt x="25" y="24"/>
                    <a:pt x="25" y="19"/>
                    <a:pt x="25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1" y="8"/>
                    <a:pt x="11" y="11"/>
                    <a:pt x="11" y="12"/>
                  </a:cubicBezTo>
                  <a:cubicBezTo>
                    <a:pt x="11" y="20"/>
                    <a:pt x="11" y="25"/>
                    <a:pt x="11" y="27"/>
                  </a:cubicBezTo>
                  <a:cubicBezTo>
                    <a:pt x="11" y="28"/>
                    <a:pt x="11" y="29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1" y="32"/>
                    <a:pt x="9" y="32"/>
                    <a:pt x="8" y="32"/>
                  </a:cubicBezTo>
                  <a:cubicBezTo>
                    <a:pt x="7" y="32"/>
                    <a:pt x="4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4" y="29"/>
                    <a:pt x="4" y="29"/>
                  </a:cubicBezTo>
                  <a:cubicBezTo>
                    <a:pt x="4" y="28"/>
                    <a:pt x="4" y="26"/>
                    <a:pt x="4" y="22"/>
                  </a:cubicBezTo>
                  <a:cubicBezTo>
                    <a:pt x="4" y="13"/>
                    <a:pt x="4" y="8"/>
                    <a:pt x="4" y="6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0"/>
                    <a:pt x="36" y="0"/>
                  </a:cubicBezTo>
                  <a:lnTo>
                    <a:pt x="36" y="2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7735888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3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7845425" y="2217738"/>
              <a:ext cx="138113" cy="127000"/>
            </a:xfrm>
            <a:custGeom>
              <a:avLst/>
              <a:gdLst>
                <a:gd name="T0" fmla="*/ 18 w 37"/>
                <a:gd name="T1" fmla="*/ 34 h 34"/>
                <a:gd name="T2" fmla="*/ 5 w 37"/>
                <a:gd name="T3" fmla="*/ 29 h 34"/>
                <a:gd name="T4" fmla="*/ 0 w 37"/>
                <a:gd name="T5" fmla="*/ 17 h 34"/>
                <a:gd name="T6" fmla="*/ 3 w 37"/>
                <a:gd name="T7" fmla="*/ 8 h 34"/>
                <a:gd name="T8" fmla="*/ 9 w 37"/>
                <a:gd name="T9" fmla="*/ 2 h 34"/>
                <a:gd name="T10" fmla="*/ 19 w 37"/>
                <a:gd name="T11" fmla="*/ 0 h 34"/>
                <a:gd name="T12" fmla="*/ 29 w 37"/>
                <a:gd name="T13" fmla="*/ 2 h 34"/>
                <a:gd name="T14" fmla="*/ 35 w 37"/>
                <a:gd name="T15" fmla="*/ 8 h 34"/>
                <a:gd name="T16" fmla="*/ 37 w 37"/>
                <a:gd name="T17" fmla="*/ 16 h 34"/>
                <a:gd name="T18" fmla="*/ 34 w 37"/>
                <a:gd name="T19" fmla="*/ 25 h 34"/>
                <a:gd name="T20" fmla="*/ 28 w 37"/>
                <a:gd name="T21" fmla="*/ 32 h 34"/>
                <a:gd name="T22" fmla="*/ 18 w 37"/>
                <a:gd name="T23" fmla="*/ 34 h 34"/>
                <a:gd name="T24" fmla="*/ 19 w 37"/>
                <a:gd name="T25" fmla="*/ 31 h 34"/>
                <a:gd name="T26" fmla="*/ 27 w 37"/>
                <a:gd name="T27" fmla="*/ 28 h 34"/>
                <a:gd name="T28" fmla="*/ 29 w 37"/>
                <a:gd name="T29" fmla="*/ 17 h 34"/>
                <a:gd name="T30" fmla="*/ 26 w 37"/>
                <a:gd name="T31" fmla="*/ 6 h 34"/>
                <a:gd name="T32" fmla="*/ 18 w 37"/>
                <a:gd name="T33" fmla="*/ 3 h 34"/>
                <a:gd name="T34" fmla="*/ 10 w 37"/>
                <a:gd name="T35" fmla="*/ 6 h 34"/>
                <a:gd name="T36" fmla="*/ 8 w 37"/>
                <a:gd name="T37" fmla="*/ 16 h 34"/>
                <a:gd name="T38" fmla="*/ 9 w 37"/>
                <a:gd name="T39" fmla="*/ 25 h 34"/>
                <a:gd name="T40" fmla="*/ 13 w 37"/>
                <a:gd name="T41" fmla="*/ 30 h 34"/>
                <a:gd name="T42" fmla="*/ 19 w 37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4">
                  <a:moveTo>
                    <a:pt x="18" y="34"/>
                  </a:moveTo>
                  <a:cubicBezTo>
                    <a:pt x="12" y="34"/>
                    <a:pt x="8" y="32"/>
                    <a:pt x="5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4"/>
                    <a:pt x="1" y="11"/>
                    <a:pt x="3" y="8"/>
                  </a:cubicBezTo>
                  <a:cubicBezTo>
                    <a:pt x="4" y="6"/>
                    <a:pt x="6" y="4"/>
                    <a:pt x="9" y="2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1" y="4"/>
                    <a:pt x="33" y="5"/>
                    <a:pt x="35" y="8"/>
                  </a:cubicBezTo>
                  <a:cubicBezTo>
                    <a:pt x="36" y="10"/>
                    <a:pt x="37" y="13"/>
                    <a:pt x="37" y="16"/>
                  </a:cubicBezTo>
                  <a:cubicBezTo>
                    <a:pt x="37" y="20"/>
                    <a:pt x="36" y="23"/>
                    <a:pt x="34" y="25"/>
                  </a:cubicBezTo>
                  <a:cubicBezTo>
                    <a:pt x="33" y="28"/>
                    <a:pt x="31" y="30"/>
                    <a:pt x="28" y="32"/>
                  </a:cubicBezTo>
                  <a:cubicBezTo>
                    <a:pt x="25" y="33"/>
                    <a:pt x="22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5" y="30"/>
                    <a:pt x="27" y="28"/>
                  </a:cubicBezTo>
                  <a:cubicBezTo>
                    <a:pt x="29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5" y="4"/>
                    <a:pt x="22" y="3"/>
                    <a:pt x="18" y="3"/>
                  </a:cubicBezTo>
                  <a:cubicBezTo>
                    <a:pt x="15" y="3"/>
                    <a:pt x="12" y="4"/>
                    <a:pt x="10" y="6"/>
                  </a:cubicBezTo>
                  <a:cubicBezTo>
                    <a:pt x="8" y="8"/>
                    <a:pt x="8" y="12"/>
                    <a:pt x="8" y="16"/>
                  </a:cubicBezTo>
                  <a:cubicBezTo>
                    <a:pt x="8" y="20"/>
                    <a:pt x="8" y="22"/>
                    <a:pt x="9" y="25"/>
                  </a:cubicBezTo>
                  <a:cubicBezTo>
                    <a:pt x="10" y="27"/>
                    <a:pt x="11" y="29"/>
                    <a:pt x="13" y="30"/>
                  </a:cubicBezTo>
                  <a:cubicBezTo>
                    <a:pt x="15" y="31"/>
                    <a:pt x="17" y="31"/>
                    <a:pt x="19" y="31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7994650" y="2220913"/>
              <a:ext cx="169863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4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6 w 45"/>
                <a:gd name="T23" fmla="*/ 0 h 33"/>
                <a:gd name="T24" fmla="*/ 12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2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2 w 45"/>
                <a:gd name="T61" fmla="*/ 30 h 33"/>
                <a:gd name="T62" fmla="*/ 34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8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2"/>
                    <a:pt x="13" y="4"/>
                    <a:pt x="14" y="6"/>
                  </a:cubicBezTo>
                  <a:cubicBezTo>
                    <a:pt x="15" y="7"/>
                    <a:pt x="18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8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32"/>
                    <a:pt x="40" y="32"/>
                    <a:pt x="38" y="32"/>
                  </a:cubicBezTo>
                  <a:cubicBezTo>
                    <a:pt x="36" y="32"/>
                    <a:pt x="34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9" y="17"/>
                    <a:pt x="25" y="25"/>
                  </a:cubicBezTo>
                  <a:cubicBezTo>
                    <a:pt x="24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8175625" y="2220913"/>
              <a:ext cx="112713" cy="120650"/>
            </a:xfrm>
            <a:custGeom>
              <a:avLst/>
              <a:gdLst>
                <a:gd name="T0" fmla="*/ 7 w 30"/>
                <a:gd name="T1" fmla="*/ 32 h 32"/>
                <a:gd name="T2" fmla="*/ 7 w 30"/>
                <a:gd name="T3" fmla="*/ 30 h 32"/>
                <a:gd name="T4" fmla="*/ 10 w 30"/>
                <a:gd name="T5" fmla="*/ 30 h 32"/>
                <a:gd name="T6" fmla="*/ 11 w 30"/>
                <a:gd name="T7" fmla="*/ 30 h 32"/>
                <a:gd name="T8" fmla="*/ 11 w 30"/>
                <a:gd name="T9" fmla="*/ 29 h 32"/>
                <a:gd name="T10" fmla="*/ 11 w 30"/>
                <a:gd name="T11" fmla="*/ 21 h 32"/>
                <a:gd name="T12" fmla="*/ 11 w 30"/>
                <a:gd name="T13" fmla="*/ 12 h 32"/>
                <a:gd name="T14" fmla="*/ 11 w 30"/>
                <a:gd name="T15" fmla="*/ 3 h 32"/>
                <a:gd name="T16" fmla="*/ 10 w 30"/>
                <a:gd name="T17" fmla="*/ 3 h 32"/>
                <a:gd name="T18" fmla="*/ 4 w 30"/>
                <a:gd name="T19" fmla="*/ 3 h 32"/>
                <a:gd name="T20" fmla="*/ 2 w 30"/>
                <a:gd name="T21" fmla="*/ 3 h 32"/>
                <a:gd name="T22" fmla="*/ 2 w 30"/>
                <a:gd name="T23" fmla="*/ 4 h 32"/>
                <a:gd name="T24" fmla="*/ 2 w 30"/>
                <a:gd name="T25" fmla="*/ 8 h 32"/>
                <a:gd name="T26" fmla="*/ 0 w 30"/>
                <a:gd name="T27" fmla="*/ 8 h 32"/>
                <a:gd name="T28" fmla="*/ 0 w 30"/>
                <a:gd name="T29" fmla="*/ 0 h 32"/>
                <a:gd name="T30" fmla="*/ 0 w 30"/>
                <a:gd name="T31" fmla="*/ 0 h 32"/>
                <a:gd name="T32" fmla="*/ 14 w 30"/>
                <a:gd name="T33" fmla="*/ 0 h 32"/>
                <a:gd name="T34" fmla="*/ 30 w 30"/>
                <a:gd name="T35" fmla="*/ 0 h 32"/>
                <a:gd name="T36" fmla="*/ 30 w 30"/>
                <a:gd name="T37" fmla="*/ 0 h 32"/>
                <a:gd name="T38" fmla="*/ 29 w 30"/>
                <a:gd name="T39" fmla="*/ 8 h 32"/>
                <a:gd name="T40" fmla="*/ 27 w 30"/>
                <a:gd name="T41" fmla="*/ 8 h 32"/>
                <a:gd name="T42" fmla="*/ 27 w 30"/>
                <a:gd name="T43" fmla="*/ 3 h 32"/>
                <a:gd name="T44" fmla="*/ 26 w 30"/>
                <a:gd name="T45" fmla="*/ 3 h 32"/>
                <a:gd name="T46" fmla="*/ 19 w 30"/>
                <a:gd name="T47" fmla="*/ 3 h 32"/>
                <a:gd name="T48" fmla="*/ 18 w 30"/>
                <a:gd name="T49" fmla="*/ 3 h 32"/>
                <a:gd name="T50" fmla="*/ 18 w 30"/>
                <a:gd name="T51" fmla="*/ 4 h 32"/>
                <a:gd name="T52" fmla="*/ 18 w 30"/>
                <a:gd name="T53" fmla="*/ 20 h 32"/>
                <a:gd name="T54" fmla="*/ 18 w 30"/>
                <a:gd name="T55" fmla="*/ 28 h 32"/>
                <a:gd name="T56" fmla="*/ 19 w 30"/>
                <a:gd name="T57" fmla="*/ 30 h 32"/>
                <a:gd name="T58" fmla="*/ 22 w 30"/>
                <a:gd name="T59" fmla="*/ 30 h 32"/>
                <a:gd name="T60" fmla="*/ 22 w 30"/>
                <a:gd name="T61" fmla="*/ 32 h 32"/>
                <a:gd name="T62" fmla="*/ 15 w 30"/>
                <a:gd name="T63" fmla="*/ 32 h 32"/>
                <a:gd name="T64" fmla="*/ 7 w 30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2">
                  <a:moveTo>
                    <a:pt x="7" y="32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8"/>
                    <a:pt x="11" y="26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1" y="6"/>
                    <a:pt x="11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5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4" y="0"/>
                  </a:cubicBezTo>
                  <a:cubicBezTo>
                    <a:pt x="19" y="0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5"/>
                    <a:pt x="29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7" y="4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5" y="3"/>
                    <a:pt x="23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4"/>
                    <a:pt x="18" y="27"/>
                    <a:pt x="18" y="28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20" y="30"/>
                    <a:pt x="22" y="3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18" y="32"/>
                    <a:pt x="15" y="32"/>
                  </a:cubicBezTo>
                  <a:cubicBezTo>
                    <a:pt x="12" y="32"/>
                    <a:pt x="9" y="32"/>
                    <a:pt x="7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8299450" y="2217738"/>
              <a:ext cx="134938" cy="127000"/>
            </a:xfrm>
            <a:custGeom>
              <a:avLst/>
              <a:gdLst>
                <a:gd name="T0" fmla="*/ 18 w 36"/>
                <a:gd name="T1" fmla="*/ 34 h 34"/>
                <a:gd name="T2" fmla="*/ 4 w 36"/>
                <a:gd name="T3" fmla="*/ 29 h 34"/>
                <a:gd name="T4" fmla="*/ 0 w 36"/>
                <a:gd name="T5" fmla="*/ 17 h 34"/>
                <a:gd name="T6" fmla="*/ 2 w 36"/>
                <a:gd name="T7" fmla="*/ 8 h 34"/>
                <a:gd name="T8" fmla="*/ 8 w 36"/>
                <a:gd name="T9" fmla="*/ 2 h 34"/>
                <a:gd name="T10" fmla="*/ 18 w 36"/>
                <a:gd name="T11" fmla="*/ 0 h 34"/>
                <a:gd name="T12" fmla="*/ 28 w 36"/>
                <a:gd name="T13" fmla="*/ 2 h 34"/>
                <a:gd name="T14" fmla="*/ 34 w 36"/>
                <a:gd name="T15" fmla="*/ 8 h 34"/>
                <a:gd name="T16" fmla="*/ 36 w 36"/>
                <a:gd name="T17" fmla="*/ 16 h 34"/>
                <a:gd name="T18" fmla="*/ 34 w 36"/>
                <a:gd name="T19" fmla="*/ 25 h 34"/>
                <a:gd name="T20" fmla="*/ 27 w 36"/>
                <a:gd name="T21" fmla="*/ 32 h 34"/>
                <a:gd name="T22" fmla="*/ 18 w 36"/>
                <a:gd name="T23" fmla="*/ 34 h 34"/>
                <a:gd name="T24" fmla="*/ 19 w 36"/>
                <a:gd name="T25" fmla="*/ 31 h 34"/>
                <a:gd name="T26" fmla="*/ 26 w 36"/>
                <a:gd name="T27" fmla="*/ 28 h 34"/>
                <a:gd name="T28" fmla="*/ 29 w 36"/>
                <a:gd name="T29" fmla="*/ 17 h 34"/>
                <a:gd name="T30" fmla="*/ 26 w 36"/>
                <a:gd name="T31" fmla="*/ 6 h 34"/>
                <a:gd name="T32" fmla="*/ 18 w 36"/>
                <a:gd name="T33" fmla="*/ 3 h 34"/>
                <a:gd name="T34" fmla="*/ 10 w 36"/>
                <a:gd name="T35" fmla="*/ 6 h 34"/>
                <a:gd name="T36" fmla="*/ 7 w 36"/>
                <a:gd name="T37" fmla="*/ 16 h 34"/>
                <a:gd name="T38" fmla="*/ 8 w 36"/>
                <a:gd name="T39" fmla="*/ 25 h 34"/>
                <a:gd name="T40" fmla="*/ 12 w 36"/>
                <a:gd name="T41" fmla="*/ 30 h 34"/>
                <a:gd name="T42" fmla="*/ 19 w 36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4">
                  <a:moveTo>
                    <a:pt x="18" y="34"/>
                  </a:moveTo>
                  <a:cubicBezTo>
                    <a:pt x="12" y="34"/>
                    <a:pt x="7" y="32"/>
                    <a:pt x="4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4"/>
                    <a:pt x="0" y="11"/>
                    <a:pt x="2" y="8"/>
                  </a:cubicBezTo>
                  <a:cubicBezTo>
                    <a:pt x="3" y="6"/>
                    <a:pt x="6" y="4"/>
                    <a:pt x="8" y="2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2" y="0"/>
                    <a:pt x="26" y="1"/>
                    <a:pt x="28" y="2"/>
                  </a:cubicBezTo>
                  <a:cubicBezTo>
                    <a:pt x="31" y="4"/>
                    <a:pt x="33" y="5"/>
                    <a:pt x="34" y="8"/>
                  </a:cubicBezTo>
                  <a:cubicBezTo>
                    <a:pt x="35" y="10"/>
                    <a:pt x="36" y="13"/>
                    <a:pt x="36" y="16"/>
                  </a:cubicBezTo>
                  <a:cubicBezTo>
                    <a:pt x="36" y="20"/>
                    <a:pt x="35" y="23"/>
                    <a:pt x="34" y="25"/>
                  </a:cubicBezTo>
                  <a:cubicBezTo>
                    <a:pt x="32" y="28"/>
                    <a:pt x="30" y="30"/>
                    <a:pt x="27" y="32"/>
                  </a:cubicBezTo>
                  <a:cubicBezTo>
                    <a:pt x="25" y="33"/>
                    <a:pt x="21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4" y="30"/>
                    <a:pt x="26" y="28"/>
                  </a:cubicBezTo>
                  <a:cubicBezTo>
                    <a:pt x="28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8" y="8"/>
                    <a:pt x="7" y="12"/>
                    <a:pt x="7" y="16"/>
                  </a:cubicBezTo>
                  <a:cubicBezTo>
                    <a:pt x="7" y="20"/>
                    <a:pt x="7" y="22"/>
                    <a:pt x="8" y="25"/>
                  </a:cubicBezTo>
                  <a:cubicBezTo>
                    <a:pt x="9" y="27"/>
                    <a:pt x="11" y="29"/>
                    <a:pt x="12" y="30"/>
                  </a:cubicBezTo>
                  <a:cubicBezTo>
                    <a:pt x="14" y="31"/>
                    <a:pt x="16" y="31"/>
                    <a:pt x="19" y="3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auto">
            <a:xfrm>
              <a:off x="8448675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2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8558213" y="2220913"/>
              <a:ext cx="93663" cy="120650"/>
            </a:xfrm>
            <a:custGeom>
              <a:avLst/>
              <a:gdLst>
                <a:gd name="T0" fmla="*/ 0 w 25"/>
                <a:gd name="T1" fmla="*/ 32 h 32"/>
                <a:gd name="T2" fmla="*/ 0 w 25"/>
                <a:gd name="T3" fmla="*/ 30 h 32"/>
                <a:gd name="T4" fmla="*/ 3 w 25"/>
                <a:gd name="T5" fmla="*/ 30 h 32"/>
                <a:gd name="T6" fmla="*/ 4 w 25"/>
                <a:gd name="T7" fmla="*/ 30 h 32"/>
                <a:gd name="T8" fmla="*/ 4 w 25"/>
                <a:gd name="T9" fmla="*/ 29 h 32"/>
                <a:gd name="T10" fmla="*/ 4 w 25"/>
                <a:gd name="T11" fmla="*/ 25 h 32"/>
                <a:gd name="T12" fmla="*/ 4 w 25"/>
                <a:gd name="T13" fmla="*/ 18 h 32"/>
                <a:gd name="T14" fmla="*/ 4 w 25"/>
                <a:gd name="T15" fmla="*/ 7 h 32"/>
                <a:gd name="T16" fmla="*/ 4 w 25"/>
                <a:gd name="T17" fmla="*/ 2 h 32"/>
                <a:gd name="T18" fmla="*/ 0 w 25"/>
                <a:gd name="T19" fmla="*/ 2 h 32"/>
                <a:gd name="T20" fmla="*/ 0 w 25"/>
                <a:gd name="T21" fmla="*/ 0 h 32"/>
                <a:gd name="T22" fmla="*/ 7 w 25"/>
                <a:gd name="T23" fmla="*/ 0 h 32"/>
                <a:gd name="T24" fmla="*/ 16 w 25"/>
                <a:gd name="T25" fmla="*/ 0 h 32"/>
                <a:gd name="T26" fmla="*/ 22 w 25"/>
                <a:gd name="T27" fmla="*/ 0 h 32"/>
                <a:gd name="T28" fmla="*/ 24 w 25"/>
                <a:gd name="T29" fmla="*/ 0 h 32"/>
                <a:gd name="T30" fmla="*/ 25 w 25"/>
                <a:gd name="T31" fmla="*/ 0 h 32"/>
                <a:gd name="T32" fmla="*/ 24 w 25"/>
                <a:gd name="T33" fmla="*/ 7 h 32"/>
                <a:gd name="T34" fmla="*/ 22 w 25"/>
                <a:gd name="T35" fmla="*/ 7 h 32"/>
                <a:gd name="T36" fmla="*/ 22 w 25"/>
                <a:gd name="T37" fmla="*/ 3 h 32"/>
                <a:gd name="T38" fmla="*/ 20 w 25"/>
                <a:gd name="T39" fmla="*/ 3 h 32"/>
                <a:gd name="T40" fmla="*/ 16 w 25"/>
                <a:gd name="T41" fmla="*/ 2 h 32"/>
                <a:gd name="T42" fmla="*/ 11 w 25"/>
                <a:gd name="T43" fmla="*/ 3 h 32"/>
                <a:gd name="T44" fmla="*/ 11 w 25"/>
                <a:gd name="T45" fmla="*/ 15 h 32"/>
                <a:gd name="T46" fmla="*/ 11 w 25"/>
                <a:gd name="T47" fmla="*/ 23 h 32"/>
                <a:gd name="T48" fmla="*/ 11 w 25"/>
                <a:gd name="T49" fmla="*/ 29 h 32"/>
                <a:gd name="T50" fmla="*/ 12 w 25"/>
                <a:gd name="T51" fmla="*/ 30 h 32"/>
                <a:gd name="T52" fmla="*/ 16 w 25"/>
                <a:gd name="T53" fmla="*/ 30 h 32"/>
                <a:gd name="T54" fmla="*/ 16 w 25"/>
                <a:gd name="T55" fmla="*/ 32 h 32"/>
                <a:gd name="T56" fmla="*/ 9 w 25"/>
                <a:gd name="T57" fmla="*/ 32 h 32"/>
                <a:gd name="T58" fmla="*/ 0 w 25"/>
                <a:gd name="T5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8"/>
                    <a:pt x="4" y="25"/>
                  </a:cubicBezTo>
                  <a:cubicBezTo>
                    <a:pt x="4" y="23"/>
                    <a:pt x="4" y="21"/>
                    <a:pt x="4" y="18"/>
                  </a:cubicBezTo>
                  <a:cubicBezTo>
                    <a:pt x="4" y="13"/>
                    <a:pt x="4" y="9"/>
                    <a:pt x="4" y="7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5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4" y="2"/>
                    <a:pt x="13" y="3"/>
                    <a:pt x="11" y="3"/>
                  </a:cubicBezTo>
                  <a:cubicBezTo>
                    <a:pt x="11" y="6"/>
                    <a:pt x="11" y="10"/>
                    <a:pt x="11" y="15"/>
                  </a:cubicBezTo>
                  <a:cubicBezTo>
                    <a:pt x="11" y="17"/>
                    <a:pt x="11" y="20"/>
                    <a:pt x="11" y="23"/>
                  </a:cubicBezTo>
                  <a:cubicBezTo>
                    <a:pt x="11" y="27"/>
                    <a:pt x="11" y="29"/>
                    <a:pt x="11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2"/>
                    <a:pt x="11" y="32"/>
                    <a:pt x="9" y="32"/>
                  </a:cubicBezTo>
                  <a:cubicBezTo>
                    <a:pt x="7" y="32"/>
                    <a:pt x="4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7650163" y="2381250"/>
              <a:ext cx="66675" cy="79375"/>
            </a:xfrm>
            <a:custGeom>
              <a:avLst/>
              <a:gdLst>
                <a:gd name="T0" fmla="*/ 0 w 18"/>
                <a:gd name="T1" fmla="*/ 21 h 21"/>
                <a:gd name="T2" fmla="*/ 0 w 18"/>
                <a:gd name="T3" fmla="*/ 20 h 21"/>
                <a:gd name="T4" fmla="*/ 2 w 18"/>
                <a:gd name="T5" fmla="*/ 20 h 21"/>
                <a:gd name="T6" fmla="*/ 3 w 18"/>
                <a:gd name="T7" fmla="*/ 19 h 21"/>
                <a:gd name="T8" fmla="*/ 3 w 18"/>
                <a:gd name="T9" fmla="*/ 16 h 21"/>
                <a:gd name="T10" fmla="*/ 3 w 18"/>
                <a:gd name="T11" fmla="*/ 11 h 21"/>
                <a:gd name="T12" fmla="*/ 3 w 18"/>
                <a:gd name="T13" fmla="*/ 4 h 21"/>
                <a:gd name="T14" fmla="*/ 3 w 18"/>
                <a:gd name="T15" fmla="*/ 1 h 21"/>
                <a:gd name="T16" fmla="*/ 1 w 18"/>
                <a:gd name="T17" fmla="*/ 1 h 21"/>
                <a:gd name="T18" fmla="*/ 0 w 18"/>
                <a:gd name="T19" fmla="*/ 1 h 21"/>
                <a:gd name="T20" fmla="*/ 0 w 18"/>
                <a:gd name="T21" fmla="*/ 0 h 21"/>
                <a:gd name="T22" fmla="*/ 2 w 18"/>
                <a:gd name="T23" fmla="*/ 0 h 21"/>
                <a:gd name="T24" fmla="*/ 5 w 18"/>
                <a:gd name="T25" fmla="*/ 0 h 21"/>
                <a:gd name="T26" fmla="*/ 9 w 18"/>
                <a:gd name="T27" fmla="*/ 0 h 21"/>
                <a:gd name="T28" fmla="*/ 11 w 18"/>
                <a:gd name="T29" fmla="*/ 0 h 21"/>
                <a:gd name="T30" fmla="*/ 16 w 18"/>
                <a:gd name="T31" fmla="*/ 0 h 21"/>
                <a:gd name="T32" fmla="*/ 18 w 18"/>
                <a:gd name="T33" fmla="*/ 2 h 21"/>
                <a:gd name="T34" fmla="*/ 18 w 18"/>
                <a:gd name="T35" fmla="*/ 4 h 21"/>
                <a:gd name="T36" fmla="*/ 16 w 18"/>
                <a:gd name="T37" fmla="*/ 9 h 21"/>
                <a:gd name="T38" fmla="*/ 11 w 18"/>
                <a:gd name="T39" fmla="*/ 11 h 21"/>
                <a:gd name="T40" fmla="*/ 10 w 18"/>
                <a:gd name="T41" fmla="*/ 11 h 21"/>
                <a:gd name="T42" fmla="*/ 9 w 18"/>
                <a:gd name="T43" fmla="*/ 11 h 21"/>
                <a:gd name="T44" fmla="*/ 9 w 18"/>
                <a:gd name="T45" fmla="*/ 10 h 21"/>
                <a:gd name="T46" fmla="*/ 9 w 18"/>
                <a:gd name="T47" fmla="*/ 9 h 21"/>
                <a:gd name="T48" fmla="*/ 10 w 18"/>
                <a:gd name="T49" fmla="*/ 10 h 21"/>
                <a:gd name="T50" fmla="*/ 10 w 18"/>
                <a:gd name="T51" fmla="*/ 10 h 21"/>
                <a:gd name="T52" fmla="*/ 13 w 18"/>
                <a:gd name="T53" fmla="*/ 9 h 21"/>
                <a:gd name="T54" fmla="*/ 14 w 18"/>
                <a:gd name="T55" fmla="*/ 6 h 21"/>
                <a:gd name="T56" fmla="*/ 13 w 18"/>
                <a:gd name="T57" fmla="*/ 2 h 21"/>
                <a:gd name="T58" fmla="*/ 10 w 18"/>
                <a:gd name="T59" fmla="*/ 1 h 21"/>
                <a:gd name="T60" fmla="*/ 8 w 18"/>
                <a:gd name="T61" fmla="*/ 1 h 21"/>
                <a:gd name="T62" fmla="*/ 8 w 18"/>
                <a:gd name="T63" fmla="*/ 10 h 21"/>
                <a:gd name="T64" fmla="*/ 8 w 18"/>
                <a:gd name="T65" fmla="*/ 17 h 21"/>
                <a:gd name="T66" fmla="*/ 8 w 18"/>
                <a:gd name="T67" fmla="*/ 19 h 21"/>
                <a:gd name="T68" fmla="*/ 8 w 18"/>
                <a:gd name="T69" fmla="*/ 20 h 21"/>
                <a:gd name="T70" fmla="*/ 11 w 18"/>
                <a:gd name="T71" fmla="*/ 20 h 21"/>
                <a:gd name="T72" fmla="*/ 11 w 18"/>
                <a:gd name="T73" fmla="*/ 21 h 21"/>
                <a:gd name="T74" fmla="*/ 6 w 18"/>
                <a:gd name="T75" fmla="*/ 21 h 21"/>
                <a:gd name="T76" fmla="*/ 0 w 18"/>
                <a:gd name="T7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6"/>
                  </a:cubicBezTo>
                  <a:cubicBezTo>
                    <a:pt x="3" y="14"/>
                    <a:pt x="3" y="13"/>
                    <a:pt x="3" y="11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8" y="6"/>
                    <a:pt x="18" y="8"/>
                    <a:pt x="16" y="9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4"/>
                    <a:pt x="13" y="3"/>
                    <a:pt x="13" y="2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5"/>
                    <a:pt x="8" y="7"/>
                    <a:pt x="8" y="10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1"/>
                    <a:pt x="7" y="21"/>
                    <a:pt x="6" y="21"/>
                  </a:cubicBezTo>
                  <a:cubicBezTo>
                    <a:pt x="6" y="21"/>
                    <a:pt x="4" y="21"/>
                    <a:pt x="0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7724775" y="2378075"/>
              <a:ext cx="90488" cy="85725"/>
            </a:xfrm>
            <a:custGeom>
              <a:avLst/>
              <a:gdLst>
                <a:gd name="T0" fmla="*/ 12 w 24"/>
                <a:gd name="T1" fmla="*/ 23 h 23"/>
                <a:gd name="T2" fmla="*/ 3 w 24"/>
                <a:gd name="T3" fmla="*/ 20 h 23"/>
                <a:gd name="T4" fmla="*/ 0 w 24"/>
                <a:gd name="T5" fmla="*/ 12 h 23"/>
                <a:gd name="T6" fmla="*/ 1 w 24"/>
                <a:gd name="T7" fmla="*/ 6 h 23"/>
                <a:gd name="T8" fmla="*/ 6 w 24"/>
                <a:gd name="T9" fmla="*/ 2 h 23"/>
                <a:gd name="T10" fmla="*/ 12 w 24"/>
                <a:gd name="T11" fmla="*/ 0 h 23"/>
                <a:gd name="T12" fmla="*/ 19 w 24"/>
                <a:gd name="T13" fmla="*/ 2 h 23"/>
                <a:gd name="T14" fmla="*/ 23 w 24"/>
                <a:gd name="T15" fmla="*/ 5 h 23"/>
                <a:gd name="T16" fmla="*/ 24 w 24"/>
                <a:gd name="T17" fmla="*/ 11 h 23"/>
                <a:gd name="T18" fmla="*/ 23 w 24"/>
                <a:gd name="T19" fmla="*/ 17 h 23"/>
                <a:gd name="T20" fmla="*/ 18 w 24"/>
                <a:gd name="T21" fmla="*/ 21 h 23"/>
                <a:gd name="T22" fmla="*/ 12 w 24"/>
                <a:gd name="T23" fmla="*/ 23 h 23"/>
                <a:gd name="T24" fmla="*/ 13 w 24"/>
                <a:gd name="T25" fmla="*/ 21 h 23"/>
                <a:gd name="T26" fmla="*/ 18 w 24"/>
                <a:gd name="T27" fmla="*/ 19 h 23"/>
                <a:gd name="T28" fmla="*/ 19 w 24"/>
                <a:gd name="T29" fmla="*/ 12 h 23"/>
                <a:gd name="T30" fmla="*/ 17 w 24"/>
                <a:gd name="T31" fmla="*/ 4 h 23"/>
                <a:gd name="T32" fmla="*/ 12 w 24"/>
                <a:gd name="T33" fmla="*/ 2 h 23"/>
                <a:gd name="T34" fmla="*/ 7 w 24"/>
                <a:gd name="T35" fmla="*/ 4 h 23"/>
                <a:gd name="T36" fmla="*/ 5 w 24"/>
                <a:gd name="T37" fmla="*/ 11 h 23"/>
                <a:gd name="T38" fmla="*/ 6 w 24"/>
                <a:gd name="T39" fmla="*/ 17 h 23"/>
                <a:gd name="T40" fmla="*/ 8 w 24"/>
                <a:gd name="T41" fmla="*/ 20 h 23"/>
                <a:gd name="T42" fmla="*/ 13 w 24"/>
                <a:gd name="T4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8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2" y="4"/>
                    <a:pt x="4" y="3"/>
                    <a:pt x="6" y="2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1" y="2"/>
                    <a:pt x="22" y="4"/>
                    <a:pt x="23" y="5"/>
                  </a:cubicBezTo>
                  <a:cubicBezTo>
                    <a:pt x="24" y="7"/>
                    <a:pt x="24" y="9"/>
                    <a:pt x="24" y="11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7" y="22"/>
                    <a:pt x="14" y="23"/>
                    <a:pt x="12" y="23"/>
                  </a:cubicBezTo>
                  <a:close/>
                  <a:moveTo>
                    <a:pt x="13" y="21"/>
                  </a:moveTo>
                  <a:cubicBezTo>
                    <a:pt x="15" y="21"/>
                    <a:pt x="16" y="20"/>
                    <a:pt x="18" y="19"/>
                  </a:cubicBezTo>
                  <a:cubicBezTo>
                    <a:pt x="19" y="17"/>
                    <a:pt x="19" y="15"/>
                    <a:pt x="19" y="12"/>
                  </a:cubicBezTo>
                  <a:cubicBezTo>
                    <a:pt x="19" y="8"/>
                    <a:pt x="19" y="6"/>
                    <a:pt x="17" y="4"/>
                  </a:cubicBezTo>
                  <a:cubicBezTo>
                    <a:pt x="16" y="3"/>
                    <a:pt x="14" y="2"/>
                    <a:pt x="12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3"/>
                    <a:pt x="5" y="15"/>
                    <a:pt x="6" y="17"/>
                  </a:cubicBezTo>
                  <a:cubicBezTo>
                    <a:pt x="7" y="18"/>
                    <a:pt x="7" y="19"/>
                    <a:pt x="8" y="20"/>
                  </a:cubicBezTo>
                  <a:cubicBezTo>
                    <a:pt x="9" y="21"/>
                    <a:pt x="11" y="21"/>
                    <a:pt x="13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7826375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6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0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20" y="20"/>
                    <a:pt x="20" y="21"/>
                  </a:cubicBezTo>
                  <a:cubicBezTo>
                    <a:pt x="19" y="22"/>
                    <a:pt x="18" y="22"/>
                    <a:pt x="16" y="22"/>
                  </a:cubicBezTo>
                  <a:cubicBezTo>
                    <a:pt x="15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0" y="3"/>
                    <a:pt x="20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5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7912100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7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1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6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6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7999413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6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26"/>
            <p:cNvSpPr>
              <a:spLocks/>
            </p:cNvSpPr>
            <p:nvPr/>
          </p:nvSpPr>
          <p:spPr bwMode="auto">
            <a:xfrm>
              <a:off x="8099425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5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5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Заголовок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250825" y="224644"/>
            <a:ext cx="7525531" cy="7111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ru-RU" sz="2800" b="1" kern="1200" dirty="0">
                <a:solidFill>
                  <a:srgbClr val="990000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44" name="Текст 6"/>
          <p:cNvSpPr>
            <a:spLocks noGrp="1"/>
          </p:cNvSpPr>
          <p:nvPr>
            <p:ph type="body" sz="quarter" idx="11" hasCustomPrompt="1"/>
            <p:custDataLst>
              <p:tags r:id="rId10"/>
            </p:custDataLst>
          </p:nvPr>
        </p:nvSpPr>
        <p:spPr>
          <a:xfrm>
            <a:off x="250825" y="862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75332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77" name="think-cell Slide" r:id="rId12" imgW="360" imgH="36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7884368" y="6381328"/>
            <a:ext cx="1151632" cy="42987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250825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  <p:custDataLst>
              <p:tags r:id="rId4"/>
            </p:custDataLst>
          </p:nvPr>
        </p:nvSpPr>
        <p:spPr>
          <a:xfrm>
            <a:off x="3204000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  <p:custDataLst>
              <p:tags r:id="rId5"/>
            </p:custDataLst>
          </p:nvPr>
        </p:nvSpPr>
        <p:spPr>
          <a:xfrm>
            <a:off x="6156000" y="1692000"/>
            <a:ext cx="2736000" cy="46085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250825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3204000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  <p:custDataLst>
              <p:tags r:id="rId8"/>
            </p:custDataLst>
          </p:nvPr>
        </p:nvSpPr>
        <p:spPr>
          <a:xfrm>
            <a:off x="6156000" y="1260000"/>
            <a:ext cx="273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7755468" y="56221"/>
            <a:ext cx="1294829" cy="740703"/>
            <a:chOff x="7102475" y="1625600"/>
            <a:chExt cx="1549401" cy="838200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7735888" y="1625600"/>
              <a:ext cx="169863" cy="550863"/>
            </a:xfrm>
            <a:custGeom>
              <a:avLst/>
              <a:gdLst>
                <a:gd name="T0" fmla="*/ 107 w 107"/>
                <a:gd name="T1" fmla="*/ 0 h 347"/>
                <a:gd name="T2" fmla="*/ 0 w 107"/>
                <a:gd name="T3" fmla="*/ 68 h 347"/>
                <a:gd name="T4" fmla="*/ 0 w 107"/>
                <a:gd name="T5" fmla="*/ 347 h 347"/>
                <a:gd name="T6" fmla="*/ 107 w 107"/>
                <a:gd name="T7" fmla="*/ 278 h 347"/>
                <a:gd name="T8" fmla="*/ 107 w 107"/>
                <a:gd name="T9" fmla="*/ 0 h 347"/>
                <a:gd name="T10" fmla="*/ 107 w 107"/>
                <a:gd name="T11" fmla="*/ 0 h 347"/>
                <a:gd name="T12" fmla="*/ 107 w 107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347">
                  <a:moveTo>
                    <a:pt x="107" y="0"/>
                  </a:moveTo>
                  <a:lnTo>
                    <a:pt x="0" y="68"/>
                  </a:lnTo>
                  <a:lnTo>
                    <a:pt x="0" y="347"/>
                  </a:lnTo>
                  <a:lnTo>
                    <a:pt x="107" y="278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7939088" y="1625600"/>
              <a:ext cx="168275" cy="550863"/>
            </a:xfrm>
            <a:custGeom>
              <a:avLst/>
              <a:gdLst>
                <a:gd name="T0" fmla="*/ 0 w 106"/>
                <a:gd name="T1" fmla="*/ 0 h 347"/>
                <a:gd name="T2" fmla="*/ 106 w 106"/>
                <a:gd name="T3" fmla="*/ 68 h 347"/>
                <a:gd name="T4" fmla="*/ 106 w 106"/>
                <a:gd name="T5" fmla="*/ 347 h 347"/>
                <a:gd name="T6" fmla="*/ 0 w 106"/>
                <a:gd name="T7" fmla="*/ 278 h 347"/>
                <a:gd name="T8" fmla="*/ 0 w 106"/>
                <a:gd name="T9" fmla="*/ 0 h 347"/>
                <a:gd name="T10" fmla="*/ 0 w 106"/>
                <a:gd name="T11" fmla="*/ 0 h 347"/>
                <a:gd name="T12" fmla="*/ 0 w 106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7">
                  <a:moveTo>
                    <a:pt x="0" y="0"/>
                  </a:moveTo>
                  <a:lnTo>
                    <a:pt x="106" y="68"/>
                  </a:lnTo>
                  <a:lnTo>
                    <a:pt x="106" y="347"/>
                  </a:lnTo>
                  <a:lnTo>
                    <a:pt x="0" y="2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7534275" y="1744663"/>
              <a:ext cx="168275" cy="333375"/>
            </a:xfrm>
            <a:custGeom>
              <a:avLst/>
              <a:gdLst>
                <a:gd name="T0" fmla="*/ 106 w 106"/>
                <a:gd name="T1" fmla="*/ 0 h 210"/>
                <a:gd name="T2" fmla="*/ 0 w 106"/>
                <a:gd name="T3" fmla="*/ 71 h 210"/>
                <a:gd name="T4" fmla="*/ 0 w 106"/>
                <a:gd name="T5" fmla="*/ 210 h 210"/>
                <a:gd name="T6" fmla="*/ 106 w 106"/>
                <a:gd name="T7" fmla="*/ 139 h 210"/>
                <a:gd name="T8" fmla="*/ 106 w 106"/>
                <a:gd name="T9" fmla="*/ 0 h 210"/>
                <a:gd name="T10" fmla="*/ 106 w 106"/>
                <a:gd name="T11" fmla="*/ 0 h 210"/>
                <a:gd name="T12" fmla="*/ 106 w 10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10">
                  <a:moveTo>
                    <a:pt x="106" y="0"/>
                  </a:moveTo>
                  <a:lnTo>
                    <a:pt x="0" y="71"/>
                  </a:lnTo>
                  <a:lnTo>
                    <a:pt x="0" y="210"/>
                  </a:lnTo>
                  <a:lnTo>
                    <a:pt x="106" y="139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8140700" y="1744663"/>
              <a:ext cx="169863" cy="333375"/>
            </a:xfrm>
            <a:custGeom>
              <a:avLst/>
              <a:gdLst>
                <a:gd name="T0" fmla="*/ 0 w 107"/>
                <a:gd name="T1" fmla="*/ 0 h 210"/>
                <a:gd name="T2" fmla="*/ 107 w 107"/>
                <a:gd name="T3" fmla="*/ 71 h 210"/>
                <a:gd name="T4" fmla="*/ 107 w 107"/>
                <a:gd name="T5" fmla="*/ 210 h 210"/>
                <a:gd name="T6" fmla="*/ 0 w 107"/>
                <a:gd name="T7" fmla="*/ 139 h 210"/>
                <a:gd name="T8" fmla="*/ 0 w 107"/>
                <a:gd name="T9" fmla="*/ 0 h 210"/>
                <a:gd name="T10" fmla="*/ 0 w 107"/>
                <a:gd name="T11" fmla="*/ 0 h 210"/>
                <a:gd name="T12" fmla="*/ 0 w 107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10">
                  <a:moveTo>
                    <a:pt x="0" y="0"/>
                  </a:moveTo>
                  <a:lnTo>
                    <a:pt x="107" y="71"/>
                  </a:lnTo>
                  <a:lnTo>
                    <a:pt x="107" y="210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7102475" y="2220913"/>
              <a:ext cx="168275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3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5 w 45"/>
                <a:gd name="T23" fmla="*/ 0 h 33"/>
                <a:gd name="T24" fmla="*/ 11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1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1 w 45"/>
                <a:gd name="T61" fmla="*/ 30 h 33"/>
                <a:gd name="T62" fmla="*/ 33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7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2"/>
                    <a:pt x="13" y="4"/>
                    <a:pt x="14" y="6"/>
                  </a:cubicBezTo>
                  <a:cubicBezTo>
                    <a:pt x="15" y="7"/>
                    <a:pt x="17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7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1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1" y="30"/>
                    <a:pt x="41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2" y="32"/>
                    <a:pt x="40" y="32"/>
                    <a:pt x="38" y="32"/>
                  </a:cubicBezTo>
                  <a:cubicBezTo>
                    <a:pt x="36" y="32"/>
                    <a:pt x="33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8" y="17"/>
                    <a:pt x="25" y="25"/>
                  </a:cubicBezTo>
                  <a:cubicBezTo>
                    <a:pt x="23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8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7281863" y="2220913"/>
              <a:ext cx="139700" cy="123825"/>
            </a:xfrm>
            <a:custGeom>
              <a:avLst/>
              <a:gdLst>
                <a:gd name="T0" fmla="*/ 37 w 37"/>
                <a:gd name="T1" fmla="*/ 0 h 33"/>
                <a:gd name="T2" fmla="*/ 37 w 37"/>
                <a:gd name="T3" fmla="*/ 2 h 33"/>
                <a:gd name="T4" fmla="*/ 33 w 37"/>
                <a:gd name="T5" fmla="*/ 2 h 33"/>
                <a:gd name="T6" fmla="*/ 33 w 37"/>
                <a:gd name="T7" fmla="*/ 13 h 33"/>
                <a:gd name="T8" fmla="*/ 33 w 37"/>
                <a:gd name="T9" fmla="*/ 27 h 33"/>
                <a:gd name="T10" fmla="*/ 34 w 37"/>
                <a:gd name="T11" fmla="*/ 30 h 33"/>
                <a:gd name="T12" fmla="*/ 37 w 37"/>
                <a:gd name="T13" fmla="*/ 30 h 33"/>
                <a:gd name="T14" fmla="*/ 37 w 37"/>
                <a:gd name="T15" fmla="*/ 32 h 33"/>
                <a:gd name="T16" fmla="*/ 36 w 37"/>
                <a:gd name="T17" fmla="*/ 32 h 33"/>
                <a:gd name="T18" fmla="*/ 30 w 37"/>
                <a:gd name="T19" fmla="*/ 32 h 33"/>
                <a:gd name="T20" fmla="*/ 22 w 37"/>
                <a:gd name="T21" fmla="*/ 32 h 33"/>
                <a:gd name="T22" fmla="*/ 22 w 37"/>
                <a:gd name="T23" fmla="*/ 30 h 33"/>
                <a:gd name="T24" fmla="*/ 26 w 37"/>
                <a:gd name="T25" fmla="*/ 30 h 33"/>
                <a:gd name="T26" fmla="*/ 26 w 37"/>
                <a:gd name="T27" fmla="*/ 22 h 33"/>
                <a:gd name="T28" fmla="*/ 26 w 37"/>
                <a:gd name="T29" fmla="*/ 9 h 33"/>
                <a:gd name="T30" fmla="*/ 26 w 37"/>
                <a:gd name="T31" fmla="*/ 5 h 33"/>
                <a:gd name="T32" fmla="*/ 23 w 37"/>
                <a:gd name="T33" fmla="*/ 10 h 33"/>
                <a:gd name="T34" fmla="*/ 14 w 37"/>
                <a:gd name="T35" fmla="*/ 25 h 33"/>
                <a:gd name="T36" fmla="*/ 8 w 37"/>
                <a:gd name="T37" fmla="*/ 32 h 33"/>
                <a:gd name="T38" fmla="*/ 4 w 37"/>
                <a:gd name="T39" fmla="*/ 33 h 33"/>
                <a:gd name="T40" fmla="*/ 4 w 37"/>
                <a:gd name="T41" fmla="*/ 33 h 33"/>
                <a:gd name="T42" fmla="*/ 4 w 37"/>
                <a:gd name="T43" fmla="*/ 14 h 33"/>
                <a:gd name="T44" fmla="*/ 4 w 37"/>
                <a:gd name="T45" fmla="*/ 2 h 33"/>
                <a:gd name="T46" fmla="*/ 0 w 37"/>
                <a:gd name="T47" fmla="*/ 2 h 33"/>
                <a:gd name="T48" fmla="*/ 0 w 37"/>
                <a:gd name="T49" fmla="*/ 0 h 33"/>
                <a:gd name="T50" fmla="*/ 7 w 37"/>
                <a:gd name="T51" fmla="*/ 0 h 33"/>
                <a:gd name="T52" fmla="*/ 15 w 37"/>
                <a:gd name="T53" fmla="*/ 0 h 33"/>
                <a:gd name="T54" fmla="*/ 15 w 37"/>
                <a:gd name="T55" fmla="*/ 2 h 33"/>
                <a:gd name="T56" fmla="*/ 11 w 37"/>
                <a:gd name="T57" fmla="*/ 2 h 33"/>
                <a:gd name="T58" fmla="*/ 11 w 37"/>
                <a:gd name="T59" fmla="*/ 13 h 33"/>
                <a:gd name="T60" fmla="*/ 11 w 37"/>
                <a:gd name="T61" fmla="*/ 25 h 33"/>
                <a:gd name="T62" fmla="*/ 14 w 37"/>
                <a:gd name="T63" fmla="*/ 20 h 33"/>
                <a:gd name="T64" fmla="*/ 26 w 37"/>
                <a:gd name="T65" fmla="*/ 0 h 33"/>
                <a:gd name="T66" fmla="*/ 29 w 37"/>
                <a:gd name="T67" fmla="*/ 0 h 33"/>
                <a:gd name="T68" fmla="*/ 37 w 37"/>
                <a:gd name="T6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3"/>
                    <a:pt x="33" y="6"/>
                    <a:pt x="33" y="13"/>
                  </a:cubicBezTo>
                  <a:cubicBezTo>
                    <a:pt x="33" y="20"/>
                    <a:pt x="33" y="25"/>
                    <a:pt x="33" y="27"/>
                  </a:cubicBezTo>
                  <a:cubicBezTo>
                    <a:pt x="33" y="28"/>
                    <a:pt x="33" y="29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9" y="32"/>
                    <a:pt x="26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6" y="30"/>
                  </a:cubicBezTo>
                  <a:cubicBezTo>
                    <a:pt x="26" y="29"/>
                    <a:pt x="26" y="27"/>
                    <a:pt x="26" y="2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7"/>
                    <a:pt x="26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8"/>
                    <a:pt x="16" y="23"/>
                    <a:pt x="14" y="25"/>
                  </a:cubicBezTo>
                  <a:cubicBezTo>
                    <a:pt x="12" y="28"/>
                    <a:pt x="10" y="30"/>
                    <a:pt x="8" y="32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0"/>
                    <a:pt x="4" y="24"/>
                    <a:pt x="4" y="14"/>
                  </a:cubicBezTo>
                  <a:cubicBezTo>
                    <a:pt x="4" y="7"/>
                    <a:pt x="4" y="3"/>
                    <a:pt x="4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1" y="3"/>
                    <a:pt x="11" y="6"/>
                    <a:pt x="11" y="13"/>
                  </a:cubicBezTo>
                  <a:cubicBezTo>
                    <a:pt x="11" y="14"/>
                    <a:pt x="11" y="18"/>
                    <a:pt x="11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3"/>
                    <a:pt x="23" y="6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0"/>
                    <a:pt x="37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7432675" y="2220913"/>
              <a:ext cx="138113" cy="120650"/>
            </a:xfrm>
            <a:custGeom>
              <a:avLst/>
              <a:gdLst>
                <a:gd name="T0" fmla="*/ 0 w 37"/>
                <a:gd name="T1" fmla="*/ 32 h 32"/>
                <a:gd name="T2" fmla="*/ 0 w 37"/>
                <a:gd name="T3" fmla="*/ 30 h 32"/>
                <a:gd name="T4" fmla="*/ 4 w 37"/>
                <a:gd name="T5" fmla="*/ 30 h 32"/>
                <a:gd name="T6" fmla="*/ 5 w 37"/>
                <a:gd name="T7" fmla="*/ 29 h 32"/>
                <a:gd name="T8" fmla="*/ 5 w 37"/>
                <a:gd name="T9" fmla="*/ 22 h 32"/>
                <a:gd name="T10" fmla="*/ 5 w 37"/>
                <a:gd name="T11" fmla="*/ 10 h 32"/>
                <a:gd name="T12" fmla="*/ 4 w 37"/>
                <a:gd name="T13" fmla="*/ 3 h 32"/>
                <a:gd name="T14" fmla="*/ 4 w 37"/>
                <a:gd name="T15" fmla="*/ 2 h 32"/>
                <a:gd name="T16" fmla="*/ 0 w 37"/>
                <a:gd name="T17" fmla="*/ 2 h 32"/>
                <a:gd name="T18" fmla="*/ 0 w 37"/>
                <a:gd name="T19" fmla="*/ 0 h 32"/>
                <a:gd name="T20" fmla="*/ 8 w 37"/>
                <a:gd name="T21" fmla="*/ 0 h 32"/>
                <a:gd name="T22" fmla="*/ 16 w 37"/>
                <a:gd name="T23" fmla="*/ 0 h 32"/>
                <a:gd name="T24" fmla="*/ 16 w 37"/>
                <a:gd name="T25" fmla="*/ 2 h 32"/>
                <a:gd name="T26" fmla="*/ 12 w 37"/>
                <a:gd name="T27" fmla="*/ 2 h 32"/>
                <a:gd name="T28" fmla="*/ 12 w 37"/>
                <a:gd name="T29" fmla="*/ 3 h 32"/>
                <a:gd name="T30" fmla="*/ 12 w 37"/>
                <a:gd name="T31" fmla="*/ 5 h 32"/>
                <a:gd name="T32" fmla="*/ 12 w 37"/>
                <a:gd name="T33" fmla="*/ 12 h 32"/>
                <a:gd name="T34" fmla="*/ 12 w 37"/>
                <a:gd name="T35" fmla="*/ 14 h 32"/>
                <a:gd name="T36" fmla="*/ 19 w 37"/>
                <a:gd name="T37" fmla="*/ 14 h 32"/>
                <a:gd name="T38" fmla="*/ 26 w 37"/>
                <a:gd name="T39" fmla="*/ 14 h 32"/>
                <a:gd name="T40" fmla="*/ 26 w 37"/>
                <a:gd name="T41" fmla="*/ 4 h 32"/>
                <a:gd name="T42" fmla="*/ 26 w 37"/>
                <a:gd name="T43" fmla="*/ 2 h 32"/>
                <a:gd name="T44" fmla="*/ 22 w 37"/>
                <a:gd name="T45" fmla="*/ 2 h 32"/>
                <a:gd name="T46" fmla="*/ 22 w 37"/>
                <a:gd name="T47" fmla="*/ 0 h 32"/>
                <a:gd name="T48" fmla="*/ 30 w 37"/>
                <a:gd name="T49" fmla="*/ 0 h 32"/>
                <a:gd name="T50" fmla="*/ 37 w 37"/>
                <a:gd name="T51" fmla="*/ 0 h 32"/>
                <a:gd name="T52" fmla="*/ 37 w 37"/>
                <a:gd name="T53" fmla="*/ 2 h 32"/>
                <a:gd name="T54" fmla="*/ 34 w 37"/>
                <a:gd name="T55" fmla="*/ 2 h 32"/>
                <a:gd name="T56" fmla="*/ 33 w 37"/>
                <a:gd name="T57" fmla="*/ 3 h 32"/>
                <a:gd name="T58" fmla="*/ 33 w 37"/>
                <a:gd name="T59" fmla="*/ 6 h 32"/>
                <a:gd name="T60" fmla="*/ 33 w 37"/>
                <a:gd name="T61" fmla="*/ 15 h 32"/>
                <a:gd name="T62" fmla="*/ 33 w 37"/>
                <a:gd name="T63" fmla="*/ 25 h 32"/>
                <a:gd name="T64" fmla="*/ 33 w 37"/>
                <a:gd name="T65" fmla="*/ 29 h 32"/>
                <a:gd name="T66" fmla="*/ 34 w 37"/>
                <a:gd name="T67" fmla="*/ 30 h 32"/>
                <a:gd name="T68" fmla="*/ 37 w 37"/>
                <a:gd name="T69" fmla="*/ 30 h 32"/>
                <a:gd name="T70" fmla="*/ 37 w 37"/>
                <a:gd name="T71" fmla="*/ 32 h 32"/>
                <a:gd name="T72" fmla="*/ 35 w 37"/>
                <a:gd name="T73" fmla="*/ 32 h 32"/>
                <a:gd name="T74" fmla="*/ 30 w 37"/>
                <a:gd name="T75" fmla="*/ 32 h 32"/>
                <a:gd name="T76" fmla="*/ 22 w 37"/>
                <a:gd name="T77" fmla="*/ 32 h 32"/>
                <a:gd name="T78" fmla="*/ 22 w 37"/>
                <a:gd name="T79" fmla="*/ 30 h 32"/>
                <a:gd name="T80" fmla="*/ 25 w 37"/>
                <a:gd name="T81" fmla="*/ 30 h 32"/>
                <a:gd name="T82" fmla="*/ 26 w 37"/>
                <a:gd name="T83" fmla="*/ 28 h 32"/>
                <a:gd name="T84" fmla="*/ 26 w 37"/>
                <a:gd name="T85" fmla="*/ 17 h 32"/>
                <a:gd name="T86" fmla="*/ 20 w 37"/>
                <a:gd name="T87" fmla="*/ 17 h 32"/>
                <a:gd name="T88" fmla="*/ 12 w 37"/>
                <a:gd name="T89" fmla="*/ 17 h 32"/>
                <a:gd name="T90" fmla="*/ 12 w 37"/>
                <a:gd name="T91" fmla="*/ 18 h 32"/>
                <a:gd name="T92" fmla="*/ 12 w 37"/>
                <a:gd name="T93" fmla="*/ 27 h 32"/>
                <a:gd name="T94" fmla="*/ 12 w 37"/>
                <a:gd name="T95" fmla="*/ 30 h 32"/>
                <a:gd name="T96" fmla="*/ 16 w 37"/>
                <a:gd name="T97" fmla="*/ 30 h 32"/>
                <a:gd name="T98" fmla="*/ 16 w 37"/>
                <a:gd name="T99" fmla="*/ 32 h 32"/>
                <a:gd name="T100" fmla="*/ 13 w 37"/>
                <a:gd name="T101" fmla="*/ 32 h 32"/>
                <a:gd name="T102" fmla="*/ 8 w 37"/>
                <a:gd name="T103" fmla="*/ 32 h 32"/>
                <a:gd name="T104" fmla="*/ 0 w 37"/>
                <a:gd name="T10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5" y="29"/>
                  </a:cubicBezTo>
                  <a:cubicBezTo>
                    <a:pt x="5" y="28"/>
                    <a:pt x="5" y="26"/>
                    <a:pt x="5" y="2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7"/>
                    <a:pt x="12" y="10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6" y="14"/>
                    <a:pt x="19" y="14"/>
                  </a:cubicBezTo>
                  <a:cubicBezTo>
                    <a:pt x="22" y="14"/>
                    <a:pt x="25" y="14"/>
                    <a:pt x="26" y="14"/>
                  </a:cubicBezTo>
                  <a:cubicBezTo>
                    <a:pt x="26" y="9"/>
                    <a:pt x="26" y="6"/>
                    <a:pt x="26" y="4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4" y="2"/>
                    <a:pt x="22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2" y="0"/>
                    <a:pt x="35" y="0"/>
                    <a:pt x="37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3" y="3"/>
                  </a:cubicBezTo>
                  <a:cubicBezTo>
                    <a:pt x="33" y="3"/>
                    <a:pt x="33" y="4"/>
                    <a:pt x="33" y="6"/>
                  </a:cubicBezTo>
                  <a:cubicBezTo>
                    <a:pt x="33" y="10"/>
                    <a:pt x="33" y="12"/>
                    <a:pt x="33" y="1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7"/>
                    <a:pt x="33" y="29"/>
                    <a:pt x="33" y="29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8" y="32"/>
                    <a:pt x="25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5" y="30"/>
                  </a:cubicBezTo>
                  <a:cubicBezTo>
                    <a:pt x="26" y="30"/>
                    <a:pt x="26" y="29"/>
                    <a:pt x="26" y="28"/>
                  </a:cubicBezTo>
                  <a:cubicBezTo>
                    <a:pt x="26" y="26"/>
                    <a:pt x="26" y="22"/>
                    <a:pt x="26" y="17"/>
                  </a:cubicBezTo>
                  <a:cubicBezTo>
                    <a:pt x="25" y="17"/>
                    <a:pt x="23" y="17"/>
                    <a:pt x="20" y="17"/>
                  </a:cubicBezTo>
                  <a:cubicBezTo>
                    <a:pt x="17" y="17"/>
                    <a:pt x="14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2"/>
                    <a:pt x="12" y="25"/>
                    <a:pt x="12" y="27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3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2"/>
                    <a:pt x="10" y="32"/>
                    <a:pt x="8" y="32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7586663" y="2220913"/>
              <a:ext cx="134938" cy="120650"/>
            </a:xfrm>
            <a:custGeom>
              <a:avLst/>
              <a:gdLst>
                <a:gd name="T0" fmla="*/ 36 w 36"/>
                <a:gd name="T1" fmla="*/ 2 h 32"/>
                <a:gd name="T2" fmla="*/ 33 w 36"/>
                <a:gd name="T3" fmla="*/ 2 h 32"/>
                <a:gd name="T4" fmla="*/ 32 w 36"/>
                <a:gd name="T5" fmla="*/ 13 h 32"/>
                <a:gd name="T6" fmla="*/ 32 w 36"/>
                <a:gd name="T7" fmla="*/ 19 h 32"/>
                <a:gd name="T8" fmla="*/ 32 w 36"/>
                <a:gd name="T9" fmla="*/ 26 h 32"/>
                <a:gd name="T10" fmla="*/ 32 w 36"/>
                <a:gd name="T11" fmla="*/ 29 h 32"/>
                <a:gd name="T12" fmla="*/ 33 w 36"/>
                <a:gd name="T13" fmla="*/ 30 h 32"/>
                <a:gd name="T14" fmla="*/ 33 w 36"/>
                <a:gd name="T15" fmla="*/ 30 h 32"/>
                <a:gd name="T16" fmla="*/ 36 w 36"/>
                <a:gd name="T17" fmla="*/ 30 h 32"/>
                <a:gd name="T18" fmla="*/ 36 w 36"/>
                <a:gd name="T19" fmla="*/ 32 h 32"/>
                <a:gd name="T20" fmla="*/ 34 w 36"/>
                <a:gd name="T21" fmla="*/ 32 h 32"/>
                <a:gd name="T22" fmla="*/ 29 w 36"/>
                <a:gd name="T23" fmla="*/ 32 h 32"/>
                <a:gd name="T24" fmla="*/ 21 w 36"/>
                <a:gd name="T25" fmla="*/ 32 h 32"/>
                <a:gd name="T26" fmla="*/ 21 w 36"/>
                <a:gd name="T27" fmla="*/ 30 h 32"/>
                <a:gd name="T28" fmla="*/ 25 w 36"/>
                <a:gd name="T29" fmla="*/ 30 h 32"/>
                <a:gd name="T30" fmla="*/ 25 w 36"/>
                <a:gd name="T31" fmla="*/ 26 h 32"/>
                <a:gd name="T32" fmla="*/ 25 w 36"/>
                <a:gd name="T33" fmla="*/ 11 h 32"/>
                <a:gd name="T34" fmla="*/ 25 w 36"/>
                <a:gd name="T35" fmla="*/ 3 h 32"/>
                <a:gd name="T36" fmla="*/ 22 w 36"/>
                <a:gd name="T37" fmla="*/ 2 h 32"/>
                <a:gd name="T38" fmla="*/ 21 w 36"/>
                <a:gd name="T39" fmla="*/ 2 h 32"/>
                <a:gd name="T40" fmla="*/ 15 w 36"/>
                <a:gd name="T41" fmla="*/ 2 h 32"/>
                <a:gd name="T42" fmla="*/ 11 w 36"/>
                <a:gd name="T43" fmla="*/ 3 h 32"/>
                <a:gd name="T44" fmla="*/ 11 w 36"/>
                <a:gd name="T45" fmla="*/ 6 h 32"/>
                <a:gd name="T46" fmla="*/ 11 w 36"/>
                <a:gd name="T47" fmla="*/ 12 h 32"/>
                <a:gd name="T48" fmla="*/ 11 w 36"/>
                <a:gd name="T49" fmla="*/ 27 h 32"/>
                <a:gd name="T50" fmla="*/ 11 w 36"/>
                <a:gd name="T51" fmla="*/ 30 h 32"/>
                <a:gd name="T52" fmla="*/ 15 w 36"/>
                <a:gd name="T53" fmla="*/ 30 h 32"/>
                <a:gd name="T54" fmla="*/ 15 w 36"/>
                <a:gd name="T55" fmla="*/ 32 h 32"/>
                <a:gd name="T56" fmla="*/ 14 w 36"/>
                <a:gd name="T57" fmla="*/ 32 h 32"/>
                <a:gd name="T58" fmla="*/ 8 w 36"/>
                <a:gd name="T59" fmla="*/ 32 h 32"/>
                <a:gd name="T60" fmla="*/ 0 w 36"/>
                <a:gd name="T61" fmla="*/ 32 h 32"/>
                <a:gd name="T62" fmla="*/ 0 w 36"/>
                <a:gd name="T63" fmla="*/ 30 h 32"/>
                <a:gd name="T64" fmla="*/ 3 w 36"/>
                <a:gd name="T65" fmla="*/ 30 h 32"/>
                <a:gd name="T66" fmla="*/ 4 w 36"/>
                <a:gd name="T67" fmla="*/ 29 h 32"/>
                <a:gd name="T68" fmla="*/ 4 w 36"/>
                <a:gd name="T69" fmla="*/ 22 h 32"/>
                <a:gd name="T70" fmla="*/ 4 w 36"/>
                <a:gd name="T71" fmla="*/ 6 h 32"/>
                <a:gd name="T72" fmla="*/ 3 w 36"/>
                <a:gd name="T73" fmla="*/ 2 h 32"/>
                <a:gd name="T74" fmla="*/ 0 w 36"/>
                <a:gd name="T75" fmla="*/ 2 h 32"/>
                <a:gd name="T76" fmla="*/ 0 w 36"/>
                <a:gd name="T77" fmla="*/ 0 h 32"/>
                <a:gd name="T78" fmla="*/ 8 w 36"/>
                <a:gd name="T79" fmla="*/ 0 h 32"/>
                <a:gd name="T80" fmla="*/ 28 w 36"/>
                <a:gd name="T81" fmla="*/ 0 h 32"/>
                <a:gd name="T82" fmla="*/ 36 w 36"/>
                <a:gd name="T83" fmla="*/ 0 h 32"/>
                <a:gd name="T84" fmla="*/ 36 w 36"/>
                <a:gd name="T8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32">
                  <a:moveTo>
                    <a:pt x="36" y="2"/>
                  </a:moveTo>
                  <a:cubicBezTo>
                    <a:pt x="34" y="2"/>
                    <a:pt x="33" y="2"/>
                    <a:pt x="33" y="2"/>
                  </a:cubicBezTo>
                  <a:cubicBezTo>
                    <a:pt x="32" y="3"/>
                    <a:pt x="32" y="6"/>
                    <a:pt x="32" y="13"/>
                  </a:cubicBezTo>
                  <a:cubicBezTo>
                    <a:pt x="32" y="14"/>
                    <a:pt x="32" y="15"/>
                    <a:pt x="32" y="1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32" y="29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5" y="30"/>
                    <a:pt x="36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2" y="32"/>
                    <a:pt x="30" y="32"/>
                    <a:pt x="29" y="32"/>
                  </a:cubicBezTo>
                  <a:cubicBezTo>
                    <a:pt x="27" y="32"/>
                    <a:pt x="24" y="32"/>
                    <a:pt x="21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5" y="29"/>
                    <a:pt x="25" y="28"/>
                    <a:pt x="25" y="26"/>
                  </a:cubicBezTo>
                  <a:cubicBezTo>
                    <a:pt x="25" y="24"/>
                    <a:pt x="25" y="19"/>
                    <a:pt x="25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1" y="8"/>
                    <a:pt x="11" y="11"/>
                    <a:pt x="11" y="12"/>
                  </a:cubicBezTo>
                  <a:cubicBezTo>
                    <a:pt x="11" y="20"/>
                    <a:pt x="11" y="25"/>
                    <a:pt x="11" y="27"/>
                  </a:cubicBezTo>
                  <a:cubicBezTo>
                    <a:pt x="11" y="28"/>
                    <a:pt x="11" y="29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1" y="32"/>
                    <a:pt x="9" y="32"/>
                    <a:pt x="8" y="32"/>
                  </a:cubicBezTo>
                  <a:cubicBezTo>
                    <a:pt x="7" y="32"/>
                    <a:pt x="4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4" y="29"/>
                    <a:pt x="4" y="29"/>
                  </a:cubicBezTo>
                  <a:cubicBezTo>
                    <a:pt x="4" y="28"/>
                    <a:pt x="4" y="26"/>
                    <a:pt x="4" y="22"/>
                  </a:cubicBezTo>
                  <a:cubicBezTo>
                    <a:pt x="4" y="13"/>
                    <a:pt x="4" y="8"/>
                    <a:pt x="4" y="6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0"/>
                    <a:pt x="36" y="0"/>
                  </a:cubicBezTo>
                  <a:lnTo>
                    <a:pt x="36" y="2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7735888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3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7845425" y="2217738"/>
              <a:ext cx="138113" cy="127000"/>
            </a:xfrm>
            <a:custGeom>
              <a:avLst/>
              <a:gdLst>
                <a:gd name="T0" fmla="*/ 18 w 37"/>
                <a:gd name="T1" fmla="*/ 34 h 34"/>
                <a:gd name="T2" fmla="*/ 5 w 37"/>
                <a:gd name="T3" fmla="*/ 29 h 34"/>
                <a:gd name="T4" fmla="*/ 0 w 37"/>
                <a:gd name="T5" fmla="*/ 17 h 34"/>
                <a:gd name="T6" fmla="*/ 3 w 37"/>
                <a:gd name="T7" fmla="*/ 8 h 34"/>
                <a:gd name="T8" fmla="*/ 9 w 37"/>
                <a:gd name="T9" fmla="*/ 2 h 34"/>
                <a:gd name="T10" fmla="*/ 19 w 37"/>
                <a:gd name="T11" fmla="*/ 0 h 34"/>
                <a:gd name="T12" fmla="*/ 29 w 37"/>
                <a:gd name="T13" fmla="*/ 2 h 34"/>
                <a:gd name="T14" fmla="*/ 35 w 37"/>
                <a:gd name="T15" fmla="*/ 8 h 34"/>
                <a:gd name="T16" fmla="*/ 37 w 37"/>
                <a:gd name="T17" fmla="*/ 16 h 34"/>
                <a:gd name="T18" fmla="*/ 34 w 37"/>
                <a:gd name="T19" fmla="*/ 25 h 34"/>
                <a:gd name="T20" fmla="*/ 28 w 37"/>
                <a:gd name="T21" fmla="*/ 32 h 34"/>
                <a:gd name="T22" fmla="*/ 18 w 37"/>
                <a:gd name="T23" fmla="*/ 34 h 34"/>
                <a:gd name="T24" fmla="*/ 19 w 37"/>
                <a:gd name="T25" fmla="*/ 31 h 34"/>
                <a:gd name="T26" fmla="*/ 27 w 37"/>
                <a:gd name="T27" fmla="*/ 28 h 34"/>
                <a:gd name="T28" fmla="*/ 29 w 37"/>
                <a:gd name="T29" fmla="*/ 17 h 34"/>
                <a:gd name="T30" fmla="*/ 26 w 37"/>
                <a:gd name="T31" fmla="*/ 6 h 34"/>
                <a:gd name="T32" fmla="*/ 18 w 37"/>
                <a:gd name="T33" fmla="*/ 3 h 34"/>
                <a:gd name="T34" fmla="*/ 10 w 37"/>
                <a:gd name="T35" fmla="*/ 6 h 34"/>
                <a:gd name="T36" fmla="*/ 8 w 37"/>
                <a:gd name="T37" fmla="*/ 16 h 34"/>
                <a:gd name="T38" fmla="*/ 9 w 37"/>
                <a:gd name="T39" fmla="*/ 25 h 34"/>
                <a:gd name="T40" fmla="*/ 13 w 37"/>
                <a:gd name="T41" fmla="*/ 30 h 34"/>
                <a:gd name="T42" fmla="*/ 19 w 37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4">
                  <a:moveTo>
                    <a:pt x="18" y="34"/>
                  </a:moveTo>
                  <a:cubicBezTo>
                    <a:pt x="12" y="34"/>
                    <a:pt x="8" y="32"/>
                    <a:pt x="5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4"/>
                    <a:pt x="1" y="11"/>
                    <a:pt x="3" y="8"/>
                  </a:cubicBezTo>
                  <a:cubicBezTo>
                    <a:pt x="4" y="6"/>
                    <a:pt x="6" y="4"/>
                    <a:pt x="9" y="2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1" y="4"/>
                    <a:pt x="33" y="5"/>
                    <a:pt x="35" y="8"/>
                  </a:cubicBezTo>
                  <a:cubicBezTo>
                    <a:pt x="36" y="10"/>
                    <a:pt x="37" y="13"/>
                    <a:pt x="37" y="16"/>
                  </a:cubicBezTo>
                  <a:cubicBezTo>
                    <a:pt x="37" y="20"/>
                    <a:pt x="36" y="23"/>
                    <a:pt x="34" y="25"/>
                  </a:cubicBezTo>
                  <a:cubicBezTo>
                    <a:pt x="33" y="28"/>
                    <a:pt x="31" y="30"/>
                    <a:pt x="28" y="32"/>
                  </a:cubicBezTo>
                  <a:cubicBezTo>
                    <a:pt x="25" y="33"/>
                    <a:pt x="22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5" y="30"/>
                    <a:pt x="27" y="28"/>
                  </a:cubicBezTo>
                  <a:cubicBezTo>
                    <a:pt x="29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5" y="4"/>
                    <a:pt x="22" y="3"/>
                    <a:pt x="18" y="3"/>
                  </a:cubicBezTo>
                  <a:cubicBezTo>
                    <a:pt x="15" y="3"/>
                    <a:pt x="12" y="4"/>
                    <a:pt x="10" y="6"/>
                  </a:cubicBezTo>
                  <a:cubicBezTo>
                    <a:pt x="8" y="8"/>
                    <a:pt x="8" y="12"/>
                    <a:pt x="8" y="16"/>
                  </a:cubicBezTo>
                  <a:cubicBezTo>
                    <a:pt x="8" y="20"/>
                    <a:pt x="8" y="22"/>
                    <a:pt x="9" y="25"/>
                  </a:cubicBezTo>
                  <a:cubicBezTo>
                    <a:pt x="10" y="27"/>
                    <a:pt x="11" y="29"/>
                    <a:pt x="13" y="30"/>
                  </a:cubicBezTo>
                  <a:cubicBezTo>
                    <a:pt x="15" y="31"/>
                    <a:pt x="17" y="31"/>
                    <a:pt x="19" y="31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7994650" y="2220913"/>
              <a:ext cx="169863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4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6 w 45"/>
                <a:gd name="T23" fmla="*/ 0 h 33"/>
                <a:gd name="T24" fmla="*/ 12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2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2 w 45"/>
                <a:gd name="T61" fmla="*/ 30 h 33"/>
                <a:gd name="T62" fmla="*/ 34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8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2"/>
                    <a:pt x="13" y="4"/>
                    <a:pt x="14" y="6"/>
                  </a:cubicBezTo>
                  <a:cubicBezTo>
                    <a:pt x="15" y="7"/>
                    <a:pt x="18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8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32"/>
                    <a:pt x="40" y="32"/>
                    <a:pt x="38" y="32"/>
                  </a:cubicBezTo>
                  <a:cubicBezTo>
                    <a:pt x="36" y="32"/>
                    <a:pt x="34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9" y="17"/>
                    <a:pt x="25" y="25"/>
                  </a:cubicBezTo>
                  <a:cubicBezTo>
                    <a:pt x="24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8175625" y="2220913"/>
              <a:ext cx="112713" cy="120650"/>
            </a:xfrm>
            <a:custGeom>
              <a:avLst/>
              <a:gdLst>
                <a:gd name="T0" fmla="*/ 7 w 30"/>
                <a:gd name="T1" fmla="*/ 32 h 32"/>
                <a:gd name="T2" fmla="*/ 7 w 30"/>
                <a:gd name="T3" fmla="*/ 30 h 32"/>
                <a:gd name="T4" fmla="*/ 10 w 30"/>
                <a:gd name="T5" fmla="*/ 30 h 32"/>
                <a:gd name="T6" fmla="*/ 11 w 30"/>
                <a:gd name="T7" fmla="*/ 30 h 32"/>
                <a:gd name="T8" fmla="*/ 11 w 30"/>
                <a:gd name="T9" fmla="*/ 29 h 32"/>
                <a:gd name="T10" fmla="*/ 11 w 30"/>
                <a:gd name="T11" fmla="*/ 21 h 32"/>
                <a:gd name="T12" fmla="*/ 11 w 30"/>
                <a:gd name="T13" fmla="*/ 12 h 32"/>
                <a:gd name="T14" fmla="*/ 11 w 30"/>
                <a:gd name="T15" fmla="*/ 3 h 32"/>
                <a:gd name="T16" fmla="*/ 10 w 30"/>
                <a:gd name="T17" fmla="*/ 3 h 32"/>
                <a:gd name="T18" fmla="*/ 4 w 30"/>
                <a:gd name="T19" fmla="*/ 3 h 32"/>
                <a:gd name="T20" fmla="*/ 2 w 30"/>
                <a:gd name="T21" fmla="*/ 3 h 32"/>
                <a:gd name="T22" fmla="*/ 2 w 30"/>
                <a:gd name="T23" fmla="*/ 4 h 32"/>
                <a:gd name="T24" fmla="*/ 2 w 30"/>
                <a:gd name="T25" fmla="*/ 8 h 32"/>
                <a:gd name="T26" fmla="*/ 0 w 30"/>
                <a:gd name="T27" fmla="*/ 8 h 32"/>
                <a:gd name="T28" fmla="*/ 0 w 30"/>
                <a:gd name="T29" fmla="*/ 0 h 32"/>
                <a:gd name="T30" fmla="*/ 0 w 30"/>
                <a:gd name="T31" fmla="*/ 0 h 32"/>
                <a:gd name="T32" fmla="*/ 14 w 30"/>
                <a:gd name="T33" fmla="*/ 0 h 32"/>
                <a:gd name="T34" fmla="*/ 30 w 30"/>
                <a:gd name="T35" fmla="*/ 0 h 32"/>
                <a:gd name="T36" fmla="*/ 30 w 30"/>
                <a:gd name="T37" fmla="*/ 0 h 32"/>
                <a:gd name="T38" fmla="*/ 29 w 30"/>
                <a:gd name="T39" fmla="*/ 8 h 32"/>
                <a:gd name="T40" fmla="*/ 27 w 30"/>
                <a:gd name="T41" fmla="*/ 8 h 32"/>
                <a:gd name="T42" fmla="*/ 27 w 30"/>
                <a:gd name="T43" fmla="*/ 3 h 32"/>
                <a:gd name="T44" fmla="*/ 26 w 30"/>
                <a:gd name="T45" fmla="*/ 3 h 32"/>
                <a:gd name="T46" fmla="*/ 19 w 30"/>
                <a:gd name="T47" fmla="*/ 3 h 32"/>
                <a:gd name="T48" fmla="*/ 18 w 30"/>
                <a:gd name="T49" fmla="*/ 3 h 32"/>
                <a:gd name="T50" fmla="*/ 18 w 30"/>
                <a:gd name="T51" fmla="*/ 4 h 32"/>
                <a:gd name="T52" fmla="*/ 18 w 30"/>
                <a:gd name="T53" fmla="*/ 20 h 32"/>
                <a:gd name="T54" fmla="*/ 18 w 30"/>
                <a:gd name="T55" fmla="*/ 28 h 32"/>
                <a:gd name="T56" fmla="*/ 19 w 30"/>
                <a:gd name="T57" fmla="*/ 30 h 32"/>
                <a:gd name="T58" fmla="*/ 22 w 30"/>
                <a:gd name="T59" fmla="*/ 30 h 32"/>
                <a:gd name="T60" fmla="*/ 22 w 30"/>
                <a:gd name="T61" fmla="*/ 32 h 32"/>
                <a:gd name="T62" fmla="*/ 15 w 30"/>
                <a:gd name="T63" fmla="*/ 32 h 32"/>
                <a:gd name="T64" fmla="*/ 7 w 30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2">
                  <a:moveTo>
                    <a:pt x="7" y="32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8"/>
                    <a:pt x="11" y="26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1" y="6"/>
                    <a:pt x="11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5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4" y="0"/>
                  </a:cubicBezTo>
                  <a:cubicBezTo>
                    <a:pt x="19" y="0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5"/>
                    <a:pt x="29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7" y="4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5" y="3"/>
                    <a:pt x="23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4"/>
                    <a:pt x="18" y="27"/>
                    <a:pt x="18" y="28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20" y="30"/>
                    <a:pt x="22" y="3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18" y="32"/>
                    <a:pt x="15" y="32"/>
                  </a:cubicBezTo>
                  <a:cubicBezTo>
                    <a:pt x="12" y="32"/>
                    <a:pt x="9" y="32"/>
                    <a:pt x="7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8299450" y="2217738"/>
              <a:ext cx="134938" cy="127000"/>
            </a:xfrm>
            <a:custGeom>
              <a:avLst/>
              <a:gdLst>
                <a:gd name="T0" fmla="*/ 18 w 36"/>
                <a:gd name="T1" fmla="*/ 34 h 34"/>
                <a:gd name="T2" fmla="*/ 4 w 36"/>
                <a:gd name="T3" fmla="*/ 29 h 34"/>
                <a:gd name="T4" fmla="*/ 0 w 36"/>
                <a:gd name="T5" fmla="*/ 17 h 34"/>
                <a:gd name="T6" fmla="*/ 2 w 36"/>
                <a:gd name="T7" fmla="*/ 8 h 34"/>
                <a:gd name="T8" fmla="*/ 8 w 36"/>
                <a:gd name="T9" fmla="*/ 2 h 34"/>
                <a:gd name="T10" fmla="*/ 18 w 36"/>
                <a:gd name="T11" fmla="*/ 0 h 34"/>
                <a:gd name="T12" fmla="*/ 28 w 36"/>
                <a:gd name="T13" fmla="*/ 2 h 34"/>
                <a:gd name="T14" fmla="*/ 34 w 36"/>
                <a:gd name="T15" fmla="*/ 8 h 34"/>
                <a:gd name="T16" fmla="*/ 36 w 36"/>
                <a:gd name="T17" fmla="*/ 16 h 34"/>
                <a:gd name="T18" fmla="*/ 34 w 36"/>
                <a:gd name="T19" fmla="*/ 25 h 34"/>
                <a:gd name="T20" fmla="*/ 27 w 36"/>
                <a:gd name="T21" fmla="*/ 32 h 34"/>
                <a:gd name="T22" fmla="*/ 18 w 36"/>
                <a:gd name="T23" fmla="*/ 34 h 34"/>
                <a:gd name="T24" fmla="*/ 19 w 36"/>
                <a:gd name="T25" fmla="*/ 31 h 34"/>
                <a:gd name="T26" fmla="*/ 26 w 36"/>
                <a:gd name="T27" fmla="*/ 28 h 34"/>
                <a:gd name="T28" fmla="*/ 29 w 36"/>
                <a:gd name="T29" fmla="*/ 17 h 34"/>
                <a:gd name="T30" fmla="*/ 26 w 36"/>
                <a:gd name="T31" fmla="*/ 6 h 34"/>
                <a:gd name="T32" fmla="*/ 18 w 36"/>
                <a:gd name="T33" fmla="*/ 3 h 34"/>
                <a:gd name="T34" fmla="*/ 10 w 36"/>
                <a:gd name="T35" fmla="*/ 6 h 34"/>
                <a:gd name="T36" fmla="*/ 7 w 36"/>
                <a:gd name="T37" fmla="*/ 16 h 34"/>
                <a:gd name="T38" fmla="*/ 8 w 36"/>
                <a:gd name="T39" fmla="*/ 25 h 34"/>
                <a:gd name="T40" fmla="*/ 12 w 36"/>
                <a:gd name="T41" fmla="*/ 30 h 34"/>
                <a:gd name="T42" fmla="*/ 19 w 36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4">
                  <a:moveTo>
                    <a:pt x="18" y="34"/>
                  </a:moveTo>
                  <a:cubicBezTo>
                    <a:pt x="12" y="34"/>
                    <a:pt x="7" y="32"/>
                    <a:pt x="4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4"/>
                    <a:pt x="0" y="11"/>
                    <a:pt x="2" y="8"/>
                  </a:cubicBezTo>
                  <a:cubicBezTo>
                    <a:pt x="3" y="6"/>
                    <a:pt x="6" y="4"/>
                    <a:pt x="8" y="2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2" y="0"/>
                    <a:pt x="26" y="1"/>
                    <a:pt x="28" y="2"/>
                  </a:cubicBezTo>
                  <a:cubicBezTo>
                    <a:pt x="31" y="4"/>
                    <a:pt x="33" y="5"/>
                    <a:pt x="34" y="8"/>
                  </a:cubicBezTo>
                  <a:cubicBezTo>
                    <a:pt x="35" y="10"/>
                    <a:pt x="36" y="13"/>
                    <a:pt x="36" y="16"/>
                  </a:cubicBezTo>
                  <a:cubicBezTo>
                    <a:pt x="36" y="20"/>
                    <a:pt x="35" y="23"/>
                    <a:pt x="34" y="25"/>
                  </a:cubicBezTo>
                  <a:cubicBezTo>
                    <a:pt x="32" y="28"/>
                    <a:pt x="30" y="30"/>
                    <a:pt x="27" y="32"/>
                  </a:cubicBezTo>
                  <a:cubicBezTo>
                    <a:pt x="25" y="33"/>
                    <a:pt x="21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4" y="30"/>
                    <a:pt x="26" y="28"/>
                  </a:cubicBezTo>
                  <a:cubicBezTo>
                    <a:pt x="28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8" y="8"/>
                    <a:pt x="7" y="12"/>
                    <a:pt x="7" y="16"/>
                  </a:cubicBezTo>
                  <a:cubicBezTo>
                    <a:pt x="7" y="20"/>
                    <a:pt x="7" y="22"/>
                    <a:pt x="8" y="25"/>
                  </a:cubicBezTo>
                  <a:cubicBezTo>
                    <a:pt x="9" y="27"/>
                    <a:pt x="11" y="29"/>
                    <a:pt x="12" y="30"/>
                  </a:cubicBezTo>
                  <a:cubicBezTo>
                    <a:pt x="14" y="31"/>
                    <a:pt x="16" y="31"/>
                    <a:pt x="19" y="3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8448675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2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8558213" y="2220913"/>
              <a:ext cx="93663" cy="120650"/>
            </a:xfrm>
            <a:custGeom>
              <a:avLst/>
              <a:gdLst>
                <a:gd name="T0" fmla="*/ 0 w 25"/>
                <a:gd name="T1" fmla="*/ 32 h 32"/>
                <a:gd name="T2" fmla="*/ 0 w 25"/>
                <a:gd name="T3" fmla="*/ 30 h 32"/>
                <a:gd name="T4" fmla="*/ 3 w 25"/>
                <a:gd name="T5" fmla="*/ 30 h 32"/>
                <a:gd name="T6" fmla="*/ 4 w 25"/>
                <a:gd name="T7" fmla="*/ 30 h 32"/>
                <a:gd name="T8" fmla="*/ 4 w 25"/>
                <a:gd name="T9" fmla="*/ 29 h 32"/>
                <a:gd name="T10" fmla="*/ 4 w 25"/>
                <a:gd name="T11" fmla="*/ 25 h 32"/>
                <a:gd name="T12" fmla="*/ 4 w 25"/>
                <a:gd name="T13" fmla="*/ 18 h 32"/>
                <a:gd name="T14" fmla="*/ 4 w 25"/>
                <a:gd name="T15" fmla="*/ 7 h 32"/>
                <a:gd name="T16" fmla="*/ 4 w 25"/>
                <a:gd name="T17" fmla="*/ 2 h 32"/>
                <a:gd name="T18" fmla="*/ 0 w 25"/>
                <a:gd name="T19" fmla="*/ 2 h 32"/>
                <a:gd name="T20" fmla="*/ 0 w 25"/>
                <a:gd name="T21" fmla="*/ 0 h 32"/>
                <a:gd name="T22" fmla="*/ 7 w 25"/>
                <a:gd name="T23" fmla="*/ 0 h 32"/>
                <a:gd name="T24" fmla="*/ 16 w 25"/>
                <a:gd name="T25" fmla="*/ 0 h 32"/>
                <a:gd name="T26" fmla="*/ 22 w 25"/>
                <a:gd name="T27" fmla="*/ 0 h 32"/>
                <a:gd name="T28" fmla="*/ 24 w 25"/>
                <a:gd name="T29" fmla="*/ 0 h 32"/>
                <a:gd name="T30" fmla="*/ 25 w 25"/>
                <a:gd name="T31" fmla="*/ 0 h 32"/>
                <a:gd name="T32" fmla="*/ 24 w 25"/>
                <a:gd name="T33" fmla="*/ 7 h 32"/>
                <a:gd name="T34" fmla="*/ 22 w 25"/>
                <a:gd name="T35" fmla="*/ 7 h 32"/>
                <a:gd name="T36" fmla="*/ 22 w 25"/>
                <a:gd name="T37" fmla="*/ 3 h 32"/>
                <a:gd name="T38" fmla="*/ 20 w 25"/>
                <a:gd name="T39" fmla="*/ 3 h 32"/>
                <a:gd name="T40" fmla="*/ 16 w 25"/>
                <a:gd name="T41" fmla="*/ 2 h 32"/>
                <a:gd name="T42" fmla="*/ 11 w 25"/>
                <a:gd name="T43" fmla="*/ 3 h 32"/>
                <a:gd name="T44" fmla="*/ 11 w 25"/>
                <a:gd name="T45" fmla="*/ 15 h 32"/>
                <a:gd name="T46" fmla="*/ 11 w 25"/>
                <a:gd name="T47" fmla="*/ 23 h 32"/>
                <a:gd name="T48" fmla="*/ 11 w 25"/>
                <a:gd name="T49" fmla="*/ 29 h 32"/>
                <a:gd name="T50" fmla="*/ 12 w 25"/>
                <a:gd name="T51" fmla="*/ 30 h 32"/>
                <a:gd name="T52" fmla="*/ 16 w 25"/>
                <a:gd name="T53" fmla="*/ 30 h 32"/>
                <a:gd name="T54" fmla="*/ 16 w 25"/>
                <a:gd name="T55" fmla="*/ 32 h 32"/>
                <a:gd name="T56" fmla="*/ 9 w 25"/>
                <a:gd name="T57" fmla="*/ 32 h 32"/>
                <a:gd name="T58" fmla="*/ 0 w 25"/>
                <a:gd name="T5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8"/>
                    <a:pt x="4" y="25"/>
                  </a:cubicBezTo>
                  <a:cubicBezTo>
                    <a:pt x="4" y="23"/>
                    <a:pt x="4" y="21"/>
                    <a:pt x="4" y="18"/>
                  </a:cubicBezTo>
                  <a:cubicBezTo>
                    <a:pt x="4" y="13"/>
                    <a:pt x="4" y="9"/>
                    <a:pt x="4" y="7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5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4" y="2"/>
                    <a:pt x="13" y="3"/>
                    <a:pt x="11" y="3"/>
                  </a:cubicBezTo>
                  <a:cubicBezTo>
                    <a:pt x="11" y="6"/>
                    <a:pt x="11" y="10"/>
                    <a:pt x="11" y="15"/>
                  </a:cubicBezTo>
                  <a:cubicBezTo>
                    <a:pt x="11" y="17"/>
                    <a:pt x="11" y="20"/>
                    <a:pt x="11" y="23"/>
                  </a:cubicBezTo>
                  <a:cubicBezTo>
                    <a:pt x="11" y="27"/>
                    <a:pt x="11" y="29"/>
                    <a:pt x="11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2"/>
                    <a:pt x="11" y="32"/>
                    <a:pt x="9" y="32"/>
                  </a:cubicBezTo>
                  <a:cubicBezTo>
                    <a:pt x="7" y="32"/>
                    <a:pt x="4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7650163" y="2381250"/>
              <a:ext cx="66675" cy="79375"/>
            </a:xfrm>
            <a:custGeom>
              <a:avLst/>
              <a:gdLst>
                <a:gd name="T0" fmla="*/ 0 w 18"/>
                <a:gd name="T1" fmla="*/ 21 h 21"/>
                <a:gd name="T2" fmla="*/ 0 w 18"/>
                <a:gd name="T3" fmla="*/ 20 h 21"/>
                <a:gd name="T4" fmla="*/ 2 w 18"/>
                <a:gd name="T5" fmla="*/ 20 h 21"/>
                <a:gd name="T6" fmla="*/ 3 w 18"/>
                <a:gd name="T7" fmla="*/ 19 h 21"/>
                <a:gd name="T8" fmla="*/ 3 w 18"/>
                <a:gd name="T9" fmla="*/ 16 h 21"/>
                <a:gd name="T10" fmla="*/ 3 w 18"/>
                <a:gd name="T11" fmla="*/ 11 h 21"/>
                <a:gd name="T12" fmla="*/ 3 w 18"/>
                <a:gd name="T13" fmla="*/ 4 h 21"/>
                <a:gd name="T14" fmla="*/ 3 w 18"/>
                <a:gd name="T15" fmla="*/ 1 h 21"/>
                <a:gd name="T16" fmla="*/ 1 w 18"/>
                <a:gd name="T17" fmla="*/ 1 h 21"/>
                <a:gd name="T18" fmla="*/ 0 w 18"/>
                <a:gd name="T19" fmla="*/ 1 h 21"/>
                <a:gd name="T20" fmla="*/ 0 w 18"/>
                <a:gd name="T21" fmla="*/ 0 h 21"/>
                <a:gd name="T22" fmla="*/ 2 w 18"/>
                <a:gd name="T23" fmla="*/ 0 h 21"/>
                <a:gd name="T24" fmla="*/ 5 w 18"/>
                <a:gd name="T25" fmla="*/ 0 h 21"/>
                <a:gd name="T26" fmla="*/ 9 w 18"/>
                <a:gd name="T27" fmla="*/ 0 h 21"/>
                <a:gd name="T28" fmla="*/ 11 w 18"/>
                <a:gd name="T29" fmla="*/ 0 h 21"/>
                <a:gd name="T30" fmla="*/ 16 w 18"/>
                <a:gd name="T31" fmla="*/ 0 h 21"/>
                <a:gd name="T32" fmla="*/ 18 w 18"/>
                <a:gd name="T33" fmla="*/ 2 h 21"/>
                <a:gd name="T34" fmla="*/ 18 w 18"/>
                <a:gd name="T35" fmla="*/ 4 h 21"/>
                <a:gd name="T36" fmla="*/ 16 w 18"/>
                <a:gd name="T37" fmla="*/ 9 h 21"/>
                <a:gd name="T38" fmla="*/ 11 w 18"/>
                <a:gd name="T39" fmla="*/ 11 h 21"/>
                <a:gd name="T40" fmla="*/ 10 w 18"/>
                <a:gd name="T41" fmla="*/ 11 h 21"/>
                <a:gd name="T42" fmla="*/ 9 w 18"/>
                <a:gd name="T43" fmla="*/ 11 h 21"/>
                <a:gd name="T44" fmla="*/ 9 w 18"/>
                <a:gd name="T45" fmla="*/ 10 h 21"/>
                <a:gd name="T46" fmla="*/ 9 w 18"/>
                <a:gd name="T47" fmla="*/ 9 h 21"/>
                <a:gd name="T48" fmla="*/ 10 w 18"/>
                <a:gd name="T49" fmla="*/ 10 h 21"/>
                <a:gd name="T50" fmla="*/ 10 w 18"/>
                <a:gd name="T51" fmla="*/ 10 h 21"/>
                <a:gd name="T52" fmla="*/ 13 w 18"/>
                <a:gd name="T53" fmla="*/ 9 h 21"/>
                <a:gd name="T54" fmla="*/ 14 w 18"/>
                <a:gd name="T55" fmla="*/ 6 h 21"/>
                <a:gd name="T56" fmla="*/ 13 w 18"/>
                <a:gd name="T57" fmla="*/ 2 h 21"/>
                <a:gd name="T58" fmla="*/ 10 w 18"/>
                <a:gd name="T59" fmla="*/ 1 h 21"/>
                <a:gd name="T60" fmla="*/ 8 w 18"/>
                <a:gd name="T61" fmla="*/ 1 h 21"/>
                <a:gd name="T62" fmla="*/ 8 w 18"/>
                <a:gd name="T63" fmla="*/ 10 h 21"/>
                <a:gd name="T64" fmla="*/ 8 w 18"/>
                <a:gd name="T65" fmla="*/ 17 h 21"/>
                <a:gd name="T66" fmla="*/ 8 w 18"/>
                <a:gd name="T67" fmla="*/ 19 h 21"/>
                <a:gd name="T68" fmla="*/ 8 w 18"/>
                <a:gd name="T69" fmla="*/ 20 h 21"/>
                <a:gd name="T70" fmla="*/ 11 w 18"/>
                <a:gd name="T71" fmla="*/ 20 h 21"/>
                <a:gd name="T72" fmla="*/ 11 w 18"/>
                <a:gd name="T73" fmla="*/ 21 h 21"/>
                <a:gd name="T74" fmla="*/ 6 w 18"/>
                <a:gd name="T75" fmla="*/ 21 h 21"/>
                <a:gd name="T76" fmla="*/ 0 w 18"/>
                <a:gd name="T7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6"/>
                  </a:cubicBezTo>
                  <a:cubicBezTo>
                    <a:pt x="3" y="14"/>
                    <a:pt x="3" y="13"/>
                    <a:pt x="3" y="11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8" y="6"/>
                    <a:pt x="18" y="8"/>
                    <a:pt x="16" y="9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4"/>
                    <a:pt x="13" y="3"/>
                    <a:pt x="13" y="2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5"/>
                    <a:pt x="8" y="7"/>
                    <a:pt x="8" y="10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1"/>
                    <a:pt x="7" y="21"/>
                    <a:pt x="6" y="21"/>
                  </a:cubicBezTo>
                  <a:cubicBezTo>
                    <a:pt x="6" y="21"/>
                    <a:pt x="4" y="21"/>
                    <a:pt x="0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22"/>
            <p:cNvSpPr>
              <a:spLocks noEditPoints="1"/>
            </p:cNvSpPr>
            <p:nvPr/>
          </p:nvSpPr>
          <p:spPr bwMode="auto">
            <a:xfrm>
              <a:off x="7724775" y="2378075"/>
              <a:ext cx="90488" cy="85725"/>
            </a:xfrm>
            <a:custGeom>
              <a:avLst/>
              <a:gdLst>
                <a:gd name="T0" fmla="*/ 12 w 24"/>
                <a:gd name="T1" fmla="*/ 23 h 23"/>
                <a:gd name="T2" fmla="*/ 3 w 24"/>
                <a:gd name="T3" fmla="*/ 20 h 23"/>
                <a:gd name="T4" fmla="*/ 0 w 24"/>
                <a:gd name="T5" fmla="*/ 12 h 23"/>
                <a:gd name="T6" fmla="*/ 1 w 24"/>
                <a:gd name="T7" fmla="*/ 6 h 23"/>
                <a:gd name="T8" fmla="*/ 6 w 24"/>
                <a:gd name="T9" fmla="*/ 2 h 23"/>
                <a:gd name="T10" fmla="*/ 12 w 24"/>
                <a:gd name="T11" fmla="*/ 0 h 23"/>
                <a:gd name="T12" fmla="*/ 19 w 24"/>
                <a:gd name="T13" fmla="*/ 2 h 23"/>
                <a:gd name="T14" fmla="*/ 23 w 24"/>
                <a:gd name="T15" fmla="*/ 5 h 23"/>
                <a:gd name="T16" fmla="*/ 24 w 24"/>
                <a:gd name="T17" fmla="*/ 11 h 23"/>
                <a:gd name="T18" fmla="*/ 23 w 24"/>
                <a:gd name="T19" fmla="*/ 17 h 23"/>
                <a:gd name="T20" fmla="*/ 18 w 24"/>
                <a:gd name="T21" fmla="*/ 21 h 23"/>
                <a:gd name="T22" fmla="*/ 12 w 24"/>
                <a:gd name="T23" fmla="*/ 23 h 23"/>
                <a:gd name="T24" fmla="*/ 13 w 24"/>
                <a:gd name="T25" fmla="*/ 21 h 23"/>
                <a:gd name="T26" fmla="*/ 18 w 24"/>
                <a:gd name="T27" fmla="*/ 19 h 23"/>
                <a:gd name="T28" fmla="*/ 19 w 24"/>
                <a:gd name="T29" fmla="*/ 12 h 23"/>
                <a:gd name="T30" fmla="*/ 17 w 24"/>
                <a:gd name="T31" fmla="*/ 4 h 23"/>
                <a:gd name="T32" fmla="*/ 12 w 24"/>
                <a:gd name="T33" fmla="*/ 2 h 23"/>
                <a:gd name="T34" fmla="*/ 7 w 24"/>
                <a:gd name="T35" fmla="*/ 4 h 23"/>
                <a:gd name="T36" fmla="*/ 5 w 24"/>
                <a:gd name="T37" fmla="*/ 11 h 23"/>
                <a:gd name="T38" fmla="*/ 6 w 24"/>
                <a:gd name="T39" fmla="*/ 17 h 23"/>
                <a:gd name="T40" fmla="*/ 8 w 24"/>
                <a:gd name="T41" fmla="*/ 20 h 23"/>
                <a:gd name="T42" fmla="*/ 13 w 24"/>
                <a:gd name="T4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8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2" y="4"/>
                    <a:pt x="4" y="3"/>
                    <a:pt x="6" y="2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1" y="2"/>
                    <a:pt x="22" y="4"/>
                    <a:pt x="23" y="5"/>
                  </a:cubicBezTo>
                  <a:cubicBezTo>
                    <a:pt x="24" y="7"/>
                    <a:pt x="24" y="9"/>
                    <a:pt x="24" y="11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7" y="22"/>
                    <a:pt x="14" y="23"/>
                    <a:pt x="12" y="23"/>
                  </a:cubicBezTo>
                  <a:close/>
                  <a:moveTo>
                    <a:pt x="13" y="21"/>
                  </a:moveTo>
                  <a:cubicBezTo>
                    <a:pt x="15" y="21"/>
                    <a:pt x="16" y="20"/>
                    <a:pt x="18" y="19"/>
                  </a:cubicBezTo>
                  <a:cubicBezTo>
                    <a:pt x="19" y="17"/>
                    <a:pt x="19" y="15"/>
                    <a:pt x="19" y="12"/>
                  </a:cubicBezTo>
                  <a:cubicBezTo>
                    <a:pt x="19" y="8"/>
                    <a:pt x="19" y="6"/>
                    <a:pt x="17" y="4"/>
                  </a:cubicBezTo>
                  <a:cubicBezTo>
                    <a:pt x="16" y="3"/>
                    <a:pt x="14" y="2"/>
                    <a:pt x="12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3"/>
                    <a:pt x="5" y="15"/>
                    <a:pt x="6" y="17"/>
                  </a:cubicBezTo>
                  <a:cubicBezTo>
                    <a:pt x="7" y="18"/>
                    <a:pt x="7" y="19"/>
                    <a:pt x="8" y="20"/>
                  </a:cubicBezTo>
                  <a:cubicBezTo>
                    <a:pt x="9" y="21"/>
                    <a:pt x="11" y="21"/>
                    <a:pt x="13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7826375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6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0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20" y="20"/>
                    <a:pt x="20" y="21"/>
                  </a:cubicBezTo>
                  <a:cubicBezTo>
                    <a:pt x="19" y="22"/>
                    <a:pt x="18" y="22"/>
                    <a:pt x="16" y="22"/>
                  </a:cubicBezTo>
                  <a:cubicBezTo>
                    <a:pt x="15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0" y="3"/>
                    <a:pt x="20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5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7912100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7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1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6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6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7999413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6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8099425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5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5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Заголовок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250825" y="224644"/>
            <a:ext cx="7525531" cy="7111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ru-RU" sz="2800" b="1" kern="1200" dirty="0">
                <a:solidFill>
                  <a:srgbClr val="990000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39" name="Текст 6"/>
          <p:cNvSpPr>
            <a:spLocks noGrp="1"/>
          </p:cNvSpPr>
          <p:nvPr>
            <p:ph type="body" sz="quarter" idx="11" hasCustomPrompt="1"/>
            <p:custDataLst>
              <p:tags r:id="rId10"/>
            </p:custDataLst>
          </p:nvPr>
        </p:nvSpPr>
        <p:spPr>
          <a:xfrm>
            <a:off x="250825" y="862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207798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201" name="think-cell Slide" r:id="rId14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Вывод слайда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7812360" y="6453336"/>
            <a:ext cx="1223640" cy="3578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250825" y="215900"/>
            <a:ext cx="8642350" cy="215900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250825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  <p:custDataLst>
              <p:tags r:id="rId6"/>
            </p:custDataLst>
          </p:nvPr>
        </p:nvSpPr>
        <p:spPr>
          <a:xfrm>
            <a:off x="250825" y="4356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4716462" y="1692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9"/>
            <p:custDataLst>
              <p:tags r:id="rId8"/>
            </p:custDataLst>
          </p:nvPr>
        </p:nvSpPr>
        <p:spPr>
          <a:xfrm>
            <a:off x="4716462" y="4356000"/>
            <a:ext cx="4176713" cy="1944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25082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250825" y="3924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4717175" y="1260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5" hasCustomPrompt="1"/>
            <p:custDataLst>
              <p:tags r:id="rId12"/>
            </p:custDataLst>
          </p:nvPr>
        </p:nvSpPr>
        <p:spPr>
          <a:xfrm>
            <a:off x="4717175" y="3924000"/>
            <a:ext cx="4176000" cy="4318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7755468" y="56221"/>
            <a:ext cx="1294829" cy="740703"/>
            <a:chOff x="7102475" y="1625600"/>
            <a:chExt cx="1549401" cy="838200"/>
          </a:xfrm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7735888" y="1625600"/>
              <a:ext cx="169863" cy="550863"/>
            </a:xfrm>
            <a:custGeom>
              <a:avLst/>
              <a:gdLst>
                <a:gd name="T0" fmla="*/ 107 w 107"/>
                <a:gd name="T1" fmla="*/ 0 h 347"/>
                <a:gd name="T2" fmla="*/ 0 w 107"/>
                <a:gd name="T3" fmla="*/ 68 h 347"/>
                <a:gd name="T4" fmla="*/ 0 w 107"/>
                <a:gd name="T5" fmla="*/ 347 h 347"/>
                <a:gd name="T6" fmla="*/ 107 w 107"/>
                <a:gd name="T7" fmla="*/ 278 h 347"/>
                <a:gd name="T8" fmla="*/ 107 w 107"/>
                <a:gd name="T9" fmla="*/ 0 h 347"/>
                <a:gd name="T10" fmla="*/ 107 w 107"/>
                <a:gd name="T11" fmla="*/ 0 h 347"/>
                <a:gd name="T12" fmla="*/ 107 w 107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347">
                  <a:moveTo>
                    <a:pt x="107" y="0"/>
                  </a:moveTo>
                  <a:lnTo>
                    <a:pt x="0" y="68"/>
                  </a:lnTo>
                  <a:lnTo>
                    <a:pt x="0" y="347"/>
                  </a:lnTo>
                  <a:lnTo>
                    <a:pt x="107" y="278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7939088" y="1625600"/>
              <a:ext cx="168275" cy="550863"/>
            </a:xfrm>
            <a:custGeom>
              <a:avLst/>
              <a:gdLst>
                <a:gd name="T0" fmla="*/ 0 w 106"/>
                <a:gd name="T1" fmla="*/ 0 h 347"/>
                <a:gd name="T2" fmla="*/ 106 w 106"/>
                <a:gd name="T3" fmla="*/ 68 h 347"/>
                <a:gd name="T4" fmla="*/ 106 w 106"/>
                <a:gd name="T5" fmla="*/ 347 h 347"/>
                <a:gd name="T6" fmla="*/ 0 w 106"/>
                <a:gd name="T7" fmla="*/ 278 h 347"/>
                <a:gd name="T8" fmla="*/ 0 w 106"/>
                <a:gd name="T9" fmla="*/ 0 h 347"/>
                <a:gd name="T10" fmla="*/ 0 w 106"/>
                <a:gd name="T11" fmla="*/ 0 h 347"/>
                <a:gd name="T12" fmla="*/ 0 w 106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7">
                  <a:moveTo>
                    <a:pt x="0" y="0"/>
                  </a:moveTo>
                  <a:lnTo>
                    <a:pt x="106" y="68"/>
                  </a:lnTo>
                  <a:lnTo>
                    <a:pt x="106" y="347"/>
                  </a:lnTo>
                  <a:lnTo>
                    <a:pt x="0" y="2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7534275" y="1744663"/>
              <a:ext cx="168275" cy="333375"/>
            </a:xfrm>
            <a:custGeom>
              <a:avLst/>
              <a:gdLst>
                <a:gd name="T0" fmla="*/ 106 w 106"/>
                <a:gd name="T1" fmla="*/ 0 h 210"/>
                <a:gd name="T2" fmla="*/ 0 w 106"/>
                <a:gd name="T3" fmla="*/ 71 h 210"/>
                <a:gd name="T4" fmla="*/ 0 w 106"/>
                <a:gd name="T5" fmla="*/ 210 h 210"/>
                <a:gd name="T6" fmla="*/ 106 w 106"/>
                <a:gd name="T7" fmla="*/ 139 h 210"/>
                <a:gd name="T8" fmla="*/ 106 w 106"/>
                <a:gd name="T9" fmla="*/ 0 h 210"/>
                <a:gd name="T10" fmla="*/ 106 w 106"/>
                <a:gd name="T11" fmla="*/ 0 h 210"/>
                <a:gd name="T12" fmla="*/ 106 w 10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10">
                  <a:moveTo>
                    <a:pt x="106" y="0"/>
                  </a:moveTo>
                  <a:lnTo>
                    <a:pt x="0" y="71"/>
                  </a:lnTo>
                  <a:lnTo>
                    <a:pt x="0" y="210"/>
                  </a:lnTo>
                  <a:lnTo>
                    <a:pt x="106" y="139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8140700" y="1744663"/>
              <a:ext cx="169863" cy="333375"/>
            </a:xfrm>
            <a:custGeom>
              <a:avLst/>
              <a:gdLst>
                <a:gd name="T0" fmla="*/ 0 w 107"/>
                <a:gd name="T1" fmla="*/ 0 h 210"/>
                <a:gd name="T2" fmla="*/ 107 w 107"/>
                <a:gd name="T3" fmla="*/ 71 h 210"/>
                <a:gd name="T4" fmla="*/ 107 w 107"/>
                <a:gd name="T5" fmla="*/ 210 h 210"/>
                <a:gd name="T6" fmla="*/ 0 w 107"/>
                <a:gd name="T7" fmla="*/ 139 h 210"/>
                <a:gd name="T8" fmla="*/ 0 w 107"/>
                <a:gd name="T9" fmla="*/ 0 h 210"/>
                <a:gd name="T10" fmla="*/ 0 w 107"/>
                <a:gd name="T11" fmla="*/ 0 h 210"/>
                <a:gd name="T12" fmla="*/ 0 w 107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10">
                  <a:moveTo>
                    <a:pt x="0" y="0"/>
                  </a:moveTo>
                  <a:lnTo>
                    <a:pt x="107" y="71"/>
                  </a:lnTo>
                  <a:lnTo>
                    <a:pt x="107" y="210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7102475" y="2220913"/>
              <a:ext cx="168275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3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5 w 45"/>
                <a:gd name="T23" fmla="*/ 0 h 33"/>
                <a:gd name="T24" fmla="*/ 11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1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1 w 45"/>
                <a:gd name="T61" fmla="*/ 30 h 33"/>
                <a:gd name="T62" fmla="*/ 33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7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2" y="2"/>
                    <a:pt x="13" y="4"/>
                    <a:pt x="14" y="6"/>
                  </a:cubicBezTo>
                  <a:cubicBezTo>
                    <a:pt x="15" y="7"/>
                    <a:pt x="17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7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1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1" y="30"/>
                    <a:pt x="41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2" y="32"/>
                    <a:pt x="40" y="32"/>
                    <a:pt x="38" y="32"/>
                  </a:cubicBezTo>
                  <a:cubicBezTo>
                    <a:pt x="36" y="32"/>
                    <a:pt x="33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8" y="17"/>
                    <a:pt x="25" y="25"/>
                  </a:cubicBezTo>
                  <a:cubicBezTo>
                    <a:pt x="23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8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9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7281863" y="2220913"/>
              <a:ext cx="139700" cy="123825"/>
            </a:xfrm>
            <a:custGeom>
              <a:avLst/>
              <a:gdLst>
                <a:gd name="T0" fmla="*/ 37 w 37"/>
                <a:gd name="T1" fmla="*/ 0 h 33"/>
                <a:gd name="T2" fmla="*/ 37 w 37"/>
                <a:gd name="T3" fmla="*/ 2 h 33"/>
                <a:gd name="T4" fmla="*/ 33 w 37"/>
                <a:gd name="T5" fmla="*/ 2 h 33"/>
                <a:gd name="T6" fmla="*/ 33 w 37"/>
                <a:gd name="T7" fmla="*/ 13 h 33"/>
                <a:gd name="T8" fmla="*/ 33 w 37"/>
                <a:gd name="T9" fmla="*/ 27 h 33"/>
                <a:gd name="T10" fmla="*/ 34 w 37"/>
                <a:gd name="T11" fmla="*/ 30 h 33"/>
                <a:gd name="T12" fmla="*/ 37 w 37"/>
                <a:gd name="T13" fmla="*/ 30 h 33"/>
                <a:gd name="T14" fmla="*/ 37 w 37"/>
                <a:gd name="T15" fmla="*/ 32 h 33"/>
                <a:gd name="T16" fmla="*/ 36 w 37"/>
                <a:gd name="T17" fmla="*/ 32 h 33"/>
                <a:gd name="T18" fmla="*/ 30 w 37"/>
                <a:gd name="T19" fmla="*/ 32 h 33"/>
                <a:gd name="T20" fmla="*/ 22 w 37"/>
                <a:gd name="T21" fmla="*/ 32 h 33"/>
                <a:gd name="T22" fmla="*/ 22 w 37"/>
                <a:gd name="T23" fmla="*/ 30 h 33"/>
                <a:gd name="T24" fmla="*/ 26 w 37"/>
                <a:gd name="T25" fmla="*/ 30 h 33"/>
                <a:gd name="T26" fmla="*/ 26 w 37"/>
                <a:gd name="T27" fmla="*/ 22 h 33"/>
                <a:gd name="T28" fmla="*/ 26 w 37"/>
                <a:gd name="T29" fmla="*/ 9 h 33"/>
                <a:gd name="T30" fmla="*/ 26 w 37"/>
                <a:gd name="T31" fmla="*/ 5 h 33"/>
                <a:gd name="T32" fmla="*/ 23 w 37"/>
                <a:gd name="T33" fmla="*/ 10 h 33"/>
                <a:gd name="T34" fmla="*/ 14 w 37"/>
                <a:gd name="T35" fmla="*/ 25 h 33"/>
                <a:gd name="T36" fmla="*/ 8 w 37"/>
                <a:gd name="T37" fmla="*/ 32 h 33"/>
                <a:gd name="T38" fmla="*/ 4 w 37"/>
                <a:gd name="T39" fmla="*/ 33 h 33"/>
                <a:gd name="T40" fmla="*/ 4 w 37"/>
                <a:gd name="T41" fmla="*/ 33 h 33"/>
                <a:gd name="T42" fmla="*/ 4 w 37"/>
                <a:gd name="T43" fmla="*/ 14 h 33"/>
                <a:gd name="T44" fmla="*/ 4 w 37"/>
                <a:gd name="T45" fmla="*/ 2 h 33"/>
                <a:gd name="T46" fmla="*/ 0 w 37"/>
                <a:gd name="T47" fmla="*/ 2 h 33"/>
                <a:gd name="T48" fmla="*/ 0 w 37"/>
                <a:gd name="T49" fmla="*/ 0 h 33"/>
                <a:gd name="T50" fmla="*/ 7 w 37"/>
                <a:gd name="T51" fmla="*/ 0 h 33"/>
                <a:gd name="T52" fmla="*/ 15 w 37"/>
                <a:gd name="T53" fmla="*/ 0 h 33"/>
                <a:gd name="T54" fmla="*/ 15 w 37"/>
                <a:gd name="T55" fmla="*/ 2 h 33"/>
                <a:gd name="T56" fmla="*/ 11 w 37"/>
                <a:gd name="T57" fmla="*/ 2 h 33"/>
                <a:gd name="T58" fmla="*/ 11 w 37"/>
                <a:gd name="T59" fmla="*/ 13 h 33"/>
                <a:gd name="T60" fmla="*/ 11 w 37"/>
                <a:gd name="T61" fmla="*/ 25 h 33"/>
                <a:gd name="T62" fmla="*/ 14 w 37"/>
                <a:gd name="T63" fmla="*/ 20 h 33"/>
                <a:gd name="T64" fmla="*/ 26 w 37"/>
                <a:gd name="T65" fmla="*/ 0 h 33"/>
                <a:gd name="T66" fmla="*/ 29 w 37"/>
                <a:gd name="T67" fmla="*/ 0 h 33"/>
                <a:gd name="T68" fmla="*/ 37 w 37"/>
                <a:gd name="T6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3"/>
                    <a:pt x="33" y="6"/>
                    <a:pt x="33" y="13"/>
                  </a:cubicBezTo>
                  <a:cubicBezTo>
                    <a:pt x="33" y="20"/>
                    <a:pt x="33" y="25"/>
                    <a:pt x="33" y="27"/>
                  </a:cubicBezTo>
                  <a:cubicBezTo>
                    <a:pt x="33" y="28"/>
                    <a:pt x="33" y="29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9" y="32"/>
                    <a:pt x="26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6" y="30"/>
                  </a:cubicBezTo>
                  <a:cubicBezTo>
                    <a:pt x="26" y="29"/>
                    <a:pt x="26" y="27"/>
                    <a:pt x="26" y="2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7"/>
                    <a:pt x="26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8"/>
                    <a:pt x="16" y="23"/>
                    <a:pt x="14" y="25"/>
                  </a:cubicBezTo>
                  <a:cubicBezTo>
                    <a:pt x="12" y="28"/>
                    <a:pt x="10" y="30"/>
                    <a:pt x="8" y="32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0"/>
                    <a:pt x="4" y="24"/>
                    <a:pt x="4" y="14"/>
                  </a:cubicBezTo>
                  <a:cubicBezTo>
                    <a:pt x="4" y="7"/>
                    <a:pt x="4" y="3"/>
                    <a:pt x="4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1" y="3"/>
                    <a:pt x="11" y="6"/>
                    <a:pt x="11" y="13"/>
                  </a:cubicBezTo>
                  <a:cubicBezTo>
                    <a:pt x="11" y="14"/>
                    <a:pt x="11" y="18"/>
                    <a:pt x="11" y="2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9" y="13"/>
                    <a:pt x="23" y="6"/>
                    <a:pt x="2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0"/>
                    <a:pt x="37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7432675" y="2220913"/>
              <a:ext cx="138113" cy="120650"/>
            </a:xfrm>
            <a:custGeom>
              <a:avLst/>
              <a:gdLst>
                <a:gd name="T0" fmla="*/ 0 w 37"/>
                <a:gd name="T1" fmla="*/ 32 h 32"/>
                <a:gd name="T2" fmla="*/ 0 w 37"/>
                <a:gd name="T3" fmla="*/ 30 h 32"/>
                <a:gd name="T4" fmla="*/ 4 w 37"/>
                <a:gd name="T5" fmla="*/ 30 h 32"/>
                <a:gd name="T6" fmla="*/ 5 w 37"/>
                <a:gd name="T7" fmla="*/ 29 h 32"/>
                <a:gd name="T8" fmla="*/ 5 w 37"/>
                <a:gd name="T9" fmla="*/ 22 h 32"/>
                <a:gd name="T10" fmla="*/ 5 w 37"/>
                <a:gd name="T11" fmla="*/ 10 h 32"/>
                <a:gd name="T12" fmla="*/ 4 w 37"/>
                <a:gd name="T13" fmla="*/ 3 h 32"/>
                <a:gd name="T14" fmla="*/ 4 w 37"/>
                <a:gd name="T15" fmla="*/ 2 h 32"/>
                <a:gd name="T16" fmla="*/ 0 w 37"/>
                <a:gd name="T17" fmla="*/ 2 h 32"/>
                <a:gd name="T18" fmla="*/ 0 w 37"/>
                <a:gd name="T19" fmla="*/ 0 h 32"/>
                <a:gd name="T20" fmla="*/ 8 w 37"/>
                <a:gd name="T21" fmla="*/ 0 h 32"/>
                <a:gd name="T22" fmla="*/ 16 w 37"/>
                <a:gd name="T23" fmla="*/ 0 h 32"/>
                <a:gd name="T24" fmla="*/ 16 w 37"/>
                <a:gd name="T25" fmla="*/ 2 h 32"/>
                <a:gd name="T26" fmla="*/ 12 w 37"/>
                <a:gd name="T27" fmla="*/ 2 h 32"/>
                <a:gd name="T28" fmla="*/ 12 w 37"/>
                <a:gd name="T29" fmla="*/ 3 h 32"/>
                <a:gd name="T30" fmla="*/ 12 w 37"/>
                <a:gd name="T31" fmla="*/ 5 h 32"/>
                <a:gd name="T32" fmla="*/ 12 w 37"/>
                <a:gd name="T33" fmla="*/ 12 h 32"/>
                <a:gd name="T34" fmla="*/ 12 w 37"/>
                <a:gd name="T35" fmla="*/ 14 h 32"/>
                <a:gd name="T36" fmla="*/ 19 w 37"/>
                <a:gd name="T37" fmla="*/ 14 h 32"/>
                <a:gd name="T38" fmla="*/ 26 w 37"/>
                <a:gd name="T39" fmla="*/ 14 h 32"/>
                <a:gd name="T40" fmla="*/ 26 w 37"/>
                <a:gd name="T41" fmla="*/ 4 h 32"/>
                <a:gd name="T42" fmla="*/ 26 w 37"/>
                <a:gd name="T43" fmla="*/ 2 h 32"/>
                <a:gd name="T44" fmla="*/ 22 w 37"/>
                <a:gd name="T45" fmla="*/ 2 h 32"/>
                <a:gd name="T46" fmla="*/ 22 w 37"/>
                <a:gd name="T47" fmla="*/ 0 h 32"/>
                <a:gd name="T48" fmla="*/ 30 w 37"/>
                <a:gd name="T49" fmla="*/ 0 h 32"/>
                <a:gd name="T50" fmla="*/ 37 w 37"/>
                <a:gd name="T51" fmla="*/ 0 h 32"/>
                <a:gd name="T52" fmla="*/ 37 w 37"/>
                <a:gd name="T53" fmla="*/ 2 h 32"/>
                <a:gd name="T54" fmla="*/ 34 w 37"/>
                <a:gd name="T55" fmla="*/ 2 h 32"/>
                <a:gd name="T56" fmla="*/ 33 w 37"/>
                <a:gd name="T57" fmla="*/ 3 h 32"/>
                <a:gd name="T58" fmla="*/ 33 w 37"/>
                <a:gd name="T59" fmla="*/ 6 h 32"/>
                <a:gd name="T60" fmla="*/ 33 w 37"/>
                <a:gd name="T61" fmla="*/ 15 h 32"/>
                <a:gd name="T62" fmla="*/ 33 w 37"/>
                <a:gd name="T63" fmla="*/ 25 h 32"/>
                <a:gd name="T64" fmla="*/ 33 w 37"/>
                <a:gd name="T65" fmla="*/ 29 h 32"/>
                <a:gd name="T66" fmla="*/ 34 w 37"/>
                <a:gd name="T67" fmla="*/ 30 h 32"/>
                <a:gd name="T68" fmla="*/ 37 w 37"/>
                <a:gd name="T69" fmla="*/ 30 h 32"/>
                <a:gd name="T70" fmla="*/ 37 w 37"/>
                <a:gd name="T71" fmla="*/ 32 h 32"/>
                <a:gd name="T72" fmla="*/ 35 w 37"/>
                <a:gd name="T73" fmla="*/ 32 h 32"/>
                <a:gd name="T74" fmla="*/ 30 w 37"/>
                <a:gd name="T75" fmla="*/ 32 h 32"/>
                <a:gd name="T76" fmla="*/ 22 w 37"/>
                <a:gd name="T77" fmla="*/ 32 h 32"/>
                <a:gd name="T78" fmla="*/ 22 w 37"/>
                <a:gd name="T79" fmla="*/ 30 h 32"/>
                <a:gd name="T80" fmla="*/ 25 w 37"/>
                <a:gd name="T81" fmla="*/ 30 h 32"/>
                <a:gd name="T82" fmla="*/ 26 w 37"/>
                <a:gd name="T83" fmla="*/ 28 h 32"/>
                <a:gd name="T84" fmla="*/ 26 w 37"/>
                <a:gd name="T85" fmla="*/ 17 h 32"/>
                <a:gd name="T86" fmla="*/ 20 w 37"/>
                <a:gd name="T87" fmla="*/ 17 h 32"/>
                <a:gd name="T88" fmla="*/ 12 w 37"/>
                <a:gd name="T89" fmla="*/ 17 h 32"/>
                <a:gd name="T90" fmla="*/ 12 w 37"/>
                <a:gd name="T91" fmla="*/ 18 h 32"/>
                <a:gd name="T92" fmla="*/ 12 w 37"/>
                <a:gd name="T93" fmla="*/ 27 h 32"/>
                <a:gd name="T94" fmla="*/ 12 w 37"/>
                <a:gd name="T95" fmla="*/ 30 h 32"/>
                <a:gd name="T96" fmla="*/ 16 w 37"/>
                <a:gd name="T97" fmla="*/ 30 h 32"/>
                <a:gd name="T98" fmla="*/ 16 w 37"/>
                <a:gd name="T99" fmla="*/ 32 h 32"/>
                <a:gd name="T100" fmla="*/ 13 w 37"/>
                <a:gd name="T101" fmla="*/ 32 h 32"/>
                <a:gd name="T102" fmla="*/ 8 w 37"/>
                <a:gd name="T103" fmla="*/ 32 h 32"/>
                <a:gd name="T104" fmla="*/ 0 w 37"/>
                <a:gd name="T10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5" y="29"/>
                  </a:cubicBezTo>
                  <a:cubicBezTo>
                    <a:pt x="5" y="28"/>
                    <a:pt x="5" y="26"/>
                    <a:pt x="5" y="2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1" y="0"/>
                    <a:pt x="13" y="0"/>
                    <a:pt x="16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2" y="7"/>
                    <a:pt x="12" y="10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6" y="14"/>
                    <a:pt x="19" y="14"/>
                  </a:cubicBezTo>
                  <a:cubicBezTo>
                    <a:pt x="22" y="14"/>
                    <a:pt x="25" y="14"/>
                    <a:pt x="26" y="14"/>
                  </a:cubicBezTo>
                  <a:cubicBezTo>
                    <a:pt x="26" y="9"/>
                    <a:pt x="26" y="6"/>
                    <a:pt x="26" y="4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5" y="2"/>
                    <a:pt x="24" y="2"/>
                    <a:pt x="22" y="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8" y="0"/>
                    <a:pt x="30" y="0"/>
                  </a:cubicBezTo>
                  <a:cubicBezTo>
                    <a:pt x="32" y="0"/>
                    <a:pt x="35" y="0"/>
                    <a:pt x="37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3" y="3"/>
                  </a:cubicBezTo>
                  <a:cubicBezTo>
                    <a:pt x="33" y="3"/>
                    <a:pt x="33" y="4"/>
                    <a:pt x="33" y="6"/>
                  </a:cubicBezTo>
                  <a:cubicBezTo>
                    <a:pt x="33" y="10"/>
                    <a:pt x="33" y="12"/>
                    <a:pt x="33" y="1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7"/>
                    <a:pt x="33" y="29"/>
                    <a:pt x="33" y="29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30"/>
                    <a:pt x="35" y="30"/>
                    <a:pt x="37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2"/>
                    <a:pt x="31" y="32"/>
                    <a:pt x="30" y="32"/>
                  </a:cubicBezTo>
                  <a:cubicBezTo>
                    <a:pt x="28" y="32"/>
                    <a:pt x="25" y="32"/>
                    <a:pt x="22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30"/>
                    <a:pt x="25" y="30"/>
                    <a:pt x="25" y="30"/>
                  </a:cubicBezTo>
                  <a:cubicBezTo>
                    <a:pt x="26" y="30"/>
                    <a:pt x="26" y="29"/>
                    <a:pt x="26" y="28"/>
                  </a:cubicBezTo>
                  <a:cubicBezTo>
                    <a:pt x="26" y="26"/>
                    <a:pt x="26" y="22"/>
                    <a:pt x="26" y="17"/>
                  </a:cubicBezTo>
                  <a:cubicBezTo>
                    <a:pt x="25" y="17"/>
                    <a:pt x="23" y="17"/>
                    <a:pt x="20" y="17"/>
                  </a:cubicBezTo>
                  <a:cubicBezTo>
                    <a:pt x="17" y="17"/>
                    <a:pt x="14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2"/>
                    <a:pt x="12" y="25"/>
                    <a:pt x="12" y="27"/>
                  </a:cubicBezTo>
                  <a:cubicBezTo>
                    <a:pt x="12" y="29"/>
                    <a:pt x="12" y="30"/>
                    <a:pt x="12" y="30"/>
                  </a:cubicBezTo>
                  <a:cubicBezTo>
                    <a:pt x="13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1" y="32"/>
                    <a:pt x="10" y="32"/>
                    <a:pt x="8" y="32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7586663" y="2220913"/>
              <a:ext cx="134938" cy="120650"/>
            </a:xfrm>
            <a:custGeom>
              <a:avLst/>
              <a:gdLst>
                <a:gd name="T0" fmla="*/ 36 w 36"/>
                <a:gd name="T1" fmla="*/ 2 h 32"/>
                <a:gd name="T2" fmla="*/ 33 w 36"/>
                <a:gd name="T3" fmla="*/ 2 h 32"/>
                <a:gd name="T4" fmla="*/ 32 w 36"/>
                <a:gd name="T5" fmla="*/ 13 h 32"/>
                <a:gd name="T6" fmla="*/ 32 w 36"/>
                <a:gd name="T7" fmla="*/ 19 h 32"/>
                <a:gd name="T8" fmla="*/ 32 w 36"/>
                <a:gd name="T9" fmla="*/ 26 h 32"/>
                <a:gd name="T10" fmla="*/ 32 w 36"/>
                <a:gd name="T11" fmla="*/ 29 h 32"/>
                <a:gd name="T12" fmla="*/ 33 w 36"/>
                <a:gd name="T13" fmla="*/ 30 h 32"/>
                <a:gd name="T14" fmla="*/ 33 w 36"/>
                <a:gd name="T15" fmla="*/ 30 h 32"/>
                <a:gd name="T16" fmla="*/ 36 w 36"/>
                <a:gd name="T17" fmla="*/ 30 h 32"/>
                <a:gd name="T18" fmla="*/ 36 w 36"/>
                <a:gd name="T19" fmla="*/ 32 h 32"/>
                <a:gd name="T20" fmla="*/ 34 w 36"/>
                <a:gd name="T21" fmla="*/ 32 h 32"/>
                <a:gd name="T22" fmla="*/ 29 w 36"/>
                <a:gd name="T23" fmla="*/ 32 h 32"/>
                <a:gd name="T24" fmla="*/ 21 w 36"/>
                <a:gd name="T25" fmla="*/ 32 h 32"/>
                <a:gd name="T26" fmla="*/ 21 w 36"/>
                <a:gd name="T27" fmla="*/ 30 h 32"/>
                <a:gd name="T28" fmla="*/ 25 w 36"/>
                <a:gd name="T29" fmla="*/ 30 h 32"/>
                <a:gd name="T30" fmla="*/ 25 w 36"/>
                <a:gd name="T31" fmla="*/ 26 h 32"/>
                <a:gd name="T32" fmla="*/ 25 w 36"/>
                <a:gd name="T33" fmla="*/ 11 h 32"/>
                <a:gd name="T34" fmla="*/ 25 w 36"/>
                <a:gd name="T35" fmla="*/ 3 h 32"/>
                <a:gd name="T36" fmla="*/ 22 w 36"/>
                <a:gd name="T37" fmla="*/ 2 h 32"/>
                <a:gd name="T38" fmla="*/ 21 w 36"/>
                <a:gd name="T39" fmla="*/ 2 h 32"/>
                <a:gd name="T40" fmla="*/ 15 w 36"/>
                <a:gd name="T41" fmla="*/ 2 h 32"/>
                <a:gd name="T42" fmla="*/ 11 w 36"/>
                <a:gd name="T43" fmla="*/ 3 h 32"/>
                <a:gd name="T44" fmla="*/ 11 w 36"/>
                <a:gd name="T45" fmla="*/ 6 h 32"/>
                <a:gd name="T46" fmla="*/ 11 w 36"/>
                <a:gd name="T47" fmla="*/ 12 h 32"/>
                <a:gd name="T48" fmla="*/ 11 w 36"/>
                <a:gd name="T49" fmla="*/ 27 h 32"/>
                <a:gd name="T50" fmla="*/ 11 w 36"/>
                <a:gd name="T51" fmla="*/ 30 h 32"/>
                <a:gd name="T52" fmla="*/ 15 w 36"/>
                <a:gd name="T53" fmla="*/ 30 h 32"/>
                <a:gd name="T54" fmla="*/ 15 w 36"/>
                <a:gd name="T55" fmla="*/ 32 h 32"/>
                <a:gd name="T56" fmla="*/ 14 w 36"/>
                <a:gd name="T57" fmla="*/ 32 h 32"/>
                <a:gd name="T58" fmla="*/ 8 w 36"/>
                <a:gd name="T59" fmla="*/ 32 h 32"/>
                <a:gd name="T60" fmla="*/ 0 w 36"/>
                <a:gd name="T61" fmla="*/ 32 h 32"/>
                <a:gd name="T62" fmla="*/ 0 w 36"/>
                <a:gd name="T63" fmla="*/ 30 h 32"/>
                <a:gd name="T64" fmla="*/ 3 w 36"/>
                <a:gd name="T65" fmla="*/ 30 h 32"/>
                <a:gd name="T66" fmla="*/ 4 w 36"/>
                <a:gd name="T67" fmla="*/ 29 h 32"/>
                <a:gd name="T68" fmla="*/ 4 w 36"/>
                <a:gd name="T69" fmla="*/ 22 h 32"/>
                <a:gd name="T70" fmla="*/ 4 w 36"/>
                <a:gd name="T71" fmla="*/ 6 h 32"/>
                <a:gd name="T72" fmla="*/ 3 w 36"/>
                <a:gd name="T73" fmla="*/ 2 h 32"/>
                <a:gd name="T74" fmla="*/ 0 w 36"/>
                <a:gd name="T75" fmla="*/ 2 h 32"/>
                <a:gd name="T76" fmla="*/ 0 w 36"/>
                <a:gd name="T77" fmla="*/ 0 h 32"/>
                <a:gd name="T78" fmla="*/ 8 w 36"/>
                <a:gd name="T79" fmla="*/ 0 h 32"/>
                <a:gd name="T80" fmla="*/ 28 w 36"/>
                <a:gd name="T81" fmla="*/ 0 h 32"/>
                <a:gd name="T82" fmla="*/ 36 w 36"/>
                <a:gd name="T83" fmla="*/ 0 h 32"/>
                <a:gd name="T84" fmla="*/ 36 w 36"/>
                <a:gd name="T8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32">
                  <a:moveTo>
                    <a:pt x="36" y="2"/>
                  </a:moveTo>
                  <a:cubicBezTo>
                    <a:pt x="34" y="2"/>
                    <a:pt x="33" y="2"/>
                    <a:pt x="33" y="2"/>
                  </a:cubicBezTo>
                  <a:cubicBezTo>
                    <a:pt x="32" y="3"/>
                    <a:pt x="32" y="6"/>
                    <a:pt x="32" y="13"/>
                  </a:cubicBezTo>
                  <a:cubicBezTo>
                    <a:pt x="32" y="14"/>
                    <a:pt x="32" y="15"/>
                    <a:pt x="32" y="1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32" y="29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5" y="30"/>
                    <a:pt x="36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4" y="32"/>
                  </a:cubicBezTo>
                  <a:cubicBezTo>
                    <a:pt x="32" y="32"/>
                    <a:pt x="30" y="32"/>
                    <a:pt x="29" y="32"/>
                  </a:cubicBezTo>
                  <a:cubicBezTo>
                    <a:pt x="27" y="32"/>
                    <a:pt x="24" y="32"/>
                    <a:pt x="21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5" y="29"/>
                    <a:pt x="25" y="28"/>
                    <a:pt x="25" y="26"/>
                  </a:cubicBezTo>
                  <a:cubicBezTo>
                    <a:pt x="25" y="24"/>
                    <a:pt x="25" y="19"/>
                    <a:pt x="25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6"/>
                  </a:cubicBezTo>
                  <a:cubicBezTo>
                    <a:pt x="11" y="8"/>
                    <a:pt x="11" y="11"/>
                    <a:pt x="11" y="12"/>
                  </a:cubicBezTo>
                  <a:cubicBezTo>
                    <a:pt x="11" y="20"/>
                    <a:pt x="11" y="25"/>
                    <a:pt x="11" y="27"/>
                  </a:cubicBezTo>
                  <a:cubicBezTo>
                    <a:pt x="11" y="28"/>
                    <a:pt x="11" y="29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11" y="32"/>
                    <a:pt x="9" y="32"/>
                    <a:pt x="8" y="32"/>
                  </a:cubicBezTo>
                  <a:cubicBezTo>
                    <a:pt x="7" y="32"/>
                    <a:pt x="4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4" y="29"/>
                    <a:pt x="4" y="29"/>
                  </a:cubicBezTo>
                  <a:cubicBezTo>
                    <a:pt x="4" y="28"/>
                    <a:pt x="4" y="26"/>
                    <a:pt x="4" y="22"/>
                  </a:cubicBezTo>
                  <a:cubicBezTo>
                    <a:pt x="4" y="13"/>
                    <a:pt x="4" y="8"/>
                    <a:pt x="4" y="6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3" y="0"/>
                    <a:pt x="36" y="0"/>
                  </a:cubicBezTo>
                  <a:lnTo>
                    <a:pt x="36" y="2"/>
                  </a:ln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7735888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3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7845425" y="2217738"/>
              <a:ext cx="138113" cy="127000"/>
            </a:xfrm>
            <a:custGeom>
              <a:avLst/>
              <a:gdLst>
                <a:gd name="T0" fmla="*/ 18 w 37"/>
                <a:gd name="T1" fmla="*/ 34 h 34"/>
                <a:gd name="T2" fmla="*/ 5 w 37"/>
                <a:gd name="T3" fmla="*/ 29 h 34"/>
                <a:gd name="T4" fmla="*/ 0 w 37"/>
                <a:gd name="T5" fmla="*/ 17 h 34"/>
                <a:gd name="T6" fmla="*/ 3 w 37"/>
                <a:gd name="T7" fmla="*/ 8 h 34"/>
                <a:gd name="T8" fmla="*/ 9 w 37"/>
                <a:gd name="T9" fmla="*/ 2 h 34"/>
                <a:gd name="T10" fmla="*/ 19 w 37"/>
                <a:gd name="T11" fmla="*/ 0 h 34"/>
                <a:gd name="T12" fmla="*/ 29 w 37"/>
                <a:gd name="T13" fmla="*/ 2 h 34"/>
                <a:gd name="T14" fmla="*/ 35 w 37"/>
                <a:gd name="T15" fmla="*/ 8 h 34"/>
                <a:gd name="T16" fmla="*/ 37 w 37"/>
                <a:gd name="T17" fmla="*/ 16 h 34"/>
                <a:gd name="T18" fmla="*/ 34 w 37"/>
                <a:gd name="T19" fmla="*/ 25 h 34"/>
                <a:gd name="T20" fmla="*/ 28 w 37"/>
                <a:gd name="T21" fmla="*/ 32 h 34"/>
                <a:gd name="T22" fmla="*/ 18 w 37"/>
                <a:gd name="T23" fmla="*/ 34 h 34"/>
                <a:gd name="T24" fmla="*/ 19 w 37"/>
                <a:gd name="T25" fmla="*/ 31 h 34"/>
                <a:gd name="T26" fmla="*/ 27 w 37"/>
                <a:gd name="T27" fmla="*/ 28 h 34"/>
                <a:gd name="T28" fmla="*/ 29 w 37"/>
                <a:gd name="T29" fmla="*/ 17 h 34"/>
                <a:gd name="T30" fmla="*/ 26 w 37"/>
                <a:gd name="T31" fmla="*/ 6 h 34"/>
                <a:gd name="T32" fmla="*/ 18 w 37"/>
                <a:gd name="T33" fmla="*/ 3 h 34"/>
                <a:gd name="T34" fmla="*/ 10 w 37"/>
                <a:gd name="T35" fmla="*/ 6 h 34"/>
                <a:gd name="T36" fmla="*/ 8 w 37"/>
                <a:gd name="T37" fmla="*/ 16 h 34"/>
                <a:gd name="T38" fmla="*/ 9 w 37"/>
                <a:gd name="T39" fmla="*/ 25 h 34"/>
                <a:gd name="T40" fmla="*/ 13 w 37"/>
                <a:gd name="T41" fmla="*/ 30 h 34"/>
                <a:gd name="T42" fmla="*/ 19 w 37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4">
                  <a:moveTo>
                    <a:pt x="18" y="34"/>
                  </a:moveTo>
                  <a:cubicBezTo>
                    <a:pt x="12" y="34"/>
                    <a:pt x="8" y="32"/>
                    <a:pt x="5" y="29"/>
                  </a:cubicBezTo>
                  <a:cubicBezTo>
                    <a:pt x="2" y="26"/>
                    <a:pt x="0" y="22"/>
                    <a:pt x="0" y="17"/>
                  </a:cubicBezTo>
                  <a:cubicBezTo>
                    <a:pt x="0" y="14"/>
                    <a:pt x="1" y="11"/>
                    <a:pt x="3" y="8"/>
                  </a:cubicBezTo>
                  <a:cubicBezTo>
                    <a:pt x="4" y="6"/>
                    <a:pt x="6" y="4"/>
                    <a:pt x="9" y="2"/>
                  </a:cubicBezTo>
                  <a:cubicBezTo>
                    <a:pt x="11" y="1"/>
                    <a:pt x="15" y="0"/>
                    <a:pt x="19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1" y="4"/>
                    <a:pt x="33" y="5"/>
                    <a:pt x="35" y="8"/>
                  </a:cubicBezTo>
                  <a:cubicBezTo>
                    <a:pt x="36" y="10"/>
                    <a:pt x="37" y="13"/>
                    <a:pt x="37" y="16"/>
                  </a:cubicBezTo>
                  <a:cubicBezTo>
                    <a:pt x="37" y="20"/>
                    <a:pt x="36" y="23"/>
                    <a:pt x="34" y="25"/>
                  </a:cubicBezTo>
                  <a:cubicBezTo>
                    <a:pt x="33" y="28"/>
                    <a:pt x="31" y="30"/>
                    <a:pt x="28" y="32"/>
                  </a:cubicBezTo>
                  <a:cubicBezTo>
                    <a:pt x="25" y="33"/>
                    <a:pt x="22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5" y="30"/>
                    <a:pt x="27" y="28"/>
                  </a:cubicBezTo>
                  <a:cubicBezTo>
                    <a:pt x="29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5" y="4"/>
                    <a:pt x="22" y="3"/>
                    <a:pt x="18" y="3"/>
                  </a:cubicBezTo>
                  <a:cubicBezTo>
                    <a:pt x="15" y="3"/>
                    <a:pt x="12" y="4"/>
                    <a:pt x="10" y="6"/>
                  </a:cubicBezTo>
                  <a:cubicBezTo>
                    <a:pt x="8" y="8"/>
                    <a:pt x="8" y="12"/>
                    <a:pt x="8" y="16"/>
                  </a:cubicBezTo>
                  <a:cubicBezTo>
                    <a:pt x="8" y="20"/>
                    <a:pt x="8" y="22"/>
                    <a:pt x="9" y="25"/>
                  </a:cubicBezTo>
                  <a:cubicBezTo>
                    <a:pt x="10" y="27"/>
                    <a:pt x="11" y="29"/>
                    <a:pt x="13" y="30"/>
                  </a:cubicBezTo>
                  <a:cubicBezTo>
                    <a:pt x="15" y="31"/>
                    <a:pt x="17" y="31"/>
                    <a:pt x="19" y="31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7994650" y="2220913"/>
              <a:ext cx="169863" cy="123825"/>
            </a:xfrm>
            <a:custGeom>
              <a:avLst/>
              <a:gdLst>
                <a:gd name="T0" fmla="*/ 0 w 45"/>
                <a:gd name="T1" fmla="*/ 32 h 33"/>
                <a:gd name="T2" fmla="*/ 0 w 45"/>
                <a:gd name="T3" fmla="*/ 30 h 33"/>
                <a:gd name="T4" fmla="*/ 1 w 45"/>
                <a:gd name="T5" fmla="*/ 30 h 33"/>
                <a:gd name="T6" fmla="*/ 4 w 45"/>
                <a:gd name="T7" fmla="*/ 30 h 33"/>
                <a:gd name="T8" fmla="*/ 4 w 45"/>
                <a:gd name="T9" fmla="*/ 26 h 33"/>
                <a:gd name="T10" fmla="*/ 4 w 45"/>
                <a:gd name="T11" fmla="*/ 14 h 33"/>
                <a:gd name="T12" fmla="*/ 4 w 45"/>
                <a:gd name="T13" fmla="*/ 6 h 33"/>
                <a:gd name="T14" fmla="*/ 4 w 45"/>
                <a:gd name="T15" fmla="*/ 3 h 33"/>
                <a:gd name="T16" fmla="*/ 3 w 45"/>
                <a:gd name="T17" fmla="*/ 2 h 33"/>
                <a:gd name="T18" fmla="*/ 0 w 45"/>
                <a:gd name="T19" fmla="*/ 2 h 33"/>
                <a:gd name="T20" fmla="*/ 0 w 45"/>
                <a:gd name="T21" fmla="*/ 0 h 33"/>
                <a:gd name="T22" fmla="*/ 6 w 45"/>
                <a:gd name="T23" fmla="*/ 0 h 33"/>
                <a:gd name="T24" fmla="*/ 12 w 45"/>
                <a:gd name="T25" fmla="*/ 0 h 33"/>
                <a:gd name="T26" fmla="*/ 14 w 45"/>
                <a:gd name="T27" fmla="*/ 6 h 33"/>
                <a:gd name="T28" fmla="*/ 23 w 45"/>
                <a:gd name="T29" fmla="*/ 23 h 33"/>
                <a:gd name="T30" fmla="*/ 34 w 45"/>
                <a:gd name="T31" fmla="*/ 0 h 33"/>
                <a:gd name="T32" fmla="*/ 39 w 45"/>
                <a:gd name="T33" fmla="*/ 0 h 33"/>
                <a:gd name="T34" fmla="*/ 45 w 45"/>
                <a:gd name="T35" fmla="*/ 0 h 33"/>
                <a:gd name="T36" fmla="*/ 45 w 45"/>
                <a:gd name="T37" fmla="*/ 2 h 33"/>
                <a:gd name="T38" fmla="*/ 42 w 45"/>
                <a:gd name="T39" fmla="*/ 2 h 33"/>
                <a:gd name="T40" fmla="*/ 41 w 45"/>
                <a:gd name="T41" fmla="*/ 4 h 33"/>
                <a:gd name="T42" fmla="*/ 41 w 45"/>
                <a:gd name="T43" fmla="*/ 15 h 33"/>
                <a:gd name="T44" fmla="*/ 41 w 45"/>
                <a:gd name="T45" fmla="*/ 24 h 33"/>
                <a:gd name="T46" fmla="*/ 41 w 45"/>
                <a:gd name="T47" fmla="*/ 29 h 33"/>
                <a:gd name="T48" fmla="*/ 42 w 45"/>
                <a:gd name="T49" fmla="*/ 30 h 33"/>
                <a:gd name="T50" fmla="*/ 45 w 45"/>
                <a:gd name="T51" fmla="*/ 30 h 33"/>
                <a:gd name="T52" fmla="*/ 45 w 45"/>
                <a:gd name="T53" fmla="*/ 32 h 33"/>
                <a:gd name="T54" fmla="*/ 38 w 45"/>
                <a:gd name="T55" fmla="*/ 32 h 33"/>
                <a:gd name="T56" fmla="*/ 30 w 45"/>
                <a:gd name="T57" fmla="*/ 32 h 33"/>
                <a:gd name="T58" fmla="*/ 30 w 45"/>
                <a:gd name="T59" fmla="*/ 30 h 33"/>
                <a:gd name="T60" fmla="*/ 32 w 45"/>
                <a:gd name="T61" fmla="*/ 30 h 33"/>
                <a:gd name="T62" fmla="*/ 34 w 45"/>
                <a:gd name="T63" fmla="*/ 30 h 33"/>
                <a:gd name="T64" fmla="*/ 34 w 45"/>
                <a:gd name="T65" fmla="*/ 28 h 33"/>
                <a:gd name="T66" fmla="*/ 34 w 45"/>
                <a:gd name="T67" fmla="*/ 20 h 33"/>
                <a:gd name="T68" fmla="*/ 34 w 45"/>
                <a:gd name="T69" fmla="*/ 6 h 33"/>
                <a:gd name="T70" fmla="*/ 25 w 45"/>
                <a:gd name="T71" fmla="*/ 25 h 33"/>
                <a:gd name="T72" fmla="*/ 21 w 45"/>
                <a:gd name="T73" fmla="*/ 33 h 33"/>
                <a:gd name="T74" fmla="*/ 20 w 45"/>
                <a:gd name="T75" fmla="*/ 33 h 33"/>
                <a:gd name="T76" fmla="*/ 15 w 45"/>
                <a:gd name="T77" fmla="*/ 23 h 33"/>
                <a:gd name="T78" fmla="*/ 7 w 45"/>
                <a:gd name="T79" fmla="*/ 6 h 33"/>
                <a:gd name="T80" fmla="*/ 7 w 45"/>
                <a:gd name="T81" fmla="*/ 9 h 33"/>
                <a:gd name="T82" fmla="*/ 7 w 45"/>
                <a:gd name="T83" fmla="*/ 27 h 33"/>
                <a:gd name="T84" fmla="*/ 8 w 45"/>
                <a:gd name="T85" fmla="*/ 30 h 33"/>
                <a:gd name="T86" fmla="*/ 11 w 45"/>
                <a:gd name="T87" fmla="*/ 30 h 33"/>
                <a:gd name="T88" fmla="*/ 11 w 45"/>
                <a:gd name="T89" fmla="*/ 32 h 33"/>
                <a:gd name="T90" fmla="*/ 6 w 45"/>
                <a:gd name="T91" fmla="*/ 32 h 33"/>
                <a:gd name="T92" fmla="*/ 0 w 45"/>
                <a:gd name="T9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" h="33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29"/>
                    <a:pt x="4" y="28"/>
                    <a:pt x="4" y="26"/>
                  </a:cubicBezTo>
                  <a:cubicBezTo>
                    <a:pt x="4" y="23"/>
                    <a:pt x="4" y="18"/>
                    <a:pt x="4" y="14"/>
                  </a:cubicBezTo>
                  <a:cubicBezTo>
                    <a:pt x="4" y="12"/>
                    <a:pt x="4" y="9"/>
                    <a:pt x="4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3" y="2"/>
                    <a:pt x="13" y="4"/>
                    <a:pt x="14" y="6"/>
                  </a:cubicBezTo>
                  <a:cubicBezTo>
                    <a:pt x="15" y="7"/>
                    <a:pt x="18" y="13"/>
                    <a:pt x="23" y="23"/>
                  </a:cubicBezTo>
                  <a:cubicBezTo>
                    <a:pt x="28" y="13"/>
                    <a:pt x="32" y="5"/>
                    <a:pt x="34" y="0"/>
                  </a:cubicBezTo>
                  <a:cubicBezTo>
                    <a:pt x="36" y="0"/>
                    <a:pt x="38" y="0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1" y="2"/>
                    <a:pt x="41" y="3"/>
                    <a:pt x="41" y="4"/>
                  </a:cubicBezTo>
                  <a:cubicBezTo>
                    <a:pt x="41" y="6"/>
                    <a:pt x="41" y="10"/>
                    <a:pt x="41" y="15"/>
                  </a:cubicBezTo>
                  <a:cubicBezTo>
                    <a:pt x="41" y="18"/>
                    <a:pt x="41" y="21"/>
                    <a:pt x="41" y="24"/>
                  </a:cubicBezTo>
                  <a:cubicBezTo>
                    <a:pt x="41" y="27"/>
                    <a:pt x="41" y="29"/>
                    <a:pt x="41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3" y="30"/>
                    <a:pt x="45" y="3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32"/>
                    <a:pt x="40" y="32"/>
                    <a:pt x="38" y="32"/>
                  </a:cubicBezTo>
                  <a:cubicBezTo>
                    <a:pt x="36" y="32"/>
                    <a:pt x="34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4" y="30"/>
                  </a:cubicBezTo>
                  <a:cubicBezTo>
                    <a:pt x="34" y="30"/>
                    <a:pt x="34" y="29"/>
                    <a:pt x="34" y="28"/>
                  </a:cubicBezTo>
                  <a:cubicBezTo>
                    <a:pt x="34" y="27"/>
                    <a:pt x="34" y="24"/>
                    <a:pt x="34" y="2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11"/>
                    <a:pt x="29" y="17"/>
                    <a:pt x="25" y="25"/>
                  </a:cubicBezTo>
                  <a:cubicBezTo>
                    <a:pt x="24" y="28"/>
                    <a:pt x="22" y="31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0"/>
                    <a:pt x="17" y="27"/>
                    <a:pt x="15" y="2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8"/>
                    <a:pt x="7" y="24"/>
                    <a:pt x="7" y="27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lose/>
                </a:path>
              </a:pathLst>
            </a:custGeom>
            <a:solidFill>
              <a:srgbClr val="801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8175625" y="2220913"/>
              <a:ext cx="112713" cy="120650"/>
            </a:xfrm>
            <a:custGeom>
              <a:avLst/>
              <a:gdLst>
                <a:gd name="T0" fmla="*/ 7 w 30"/>
                <a:gd name="T1" fmla="*/ 32 h 32"/>
                <a:gd name="T2" fmla="*/ 7 w 30"/>
                <a:gd name="T3" fmla="*/ 30 h 32"/>
                <a:gd name="T4" fmla="*/ 10 w 30"/>
                <a:gd name="T5" fmla="*/ 30 h 32"/>
                <a:gd name="T6" fmla="*/ 11 w 30"/>
                <a:gd name="T7" fmla="*/ 30 h 32"/>
                <a:gd name="T8" fmla="*/ 11 w 30"/>
                <a:gd name="T9" fmla="*/ 29 h 32"/>
                <a:gd name="T10" fmla="*/ 11 w 30"/>
                <a:gd name="T11" fmla="*/ 21 h 32"/>
                <a:gd name="T12" fmla="*/ 11 w 30"/>
                <a:gd name="T13" fmla="*/ 12 h 32"/>
                <a:gd name="T14" fmla="*/ 11 w 30"/>
                <a:gd name="T15" fmla="*/ 3 h 32"/>
                <a:gd name="T16" fmla="*/ 10 w 30"/>
                <a:gd name="T17" fmla="*/ 3 h 32"/>
                <a:gd name="T18" fmla="*/ 4 w 30"/>
                <a:gd name="T19" fmla="*/ 3 h 32"/>
                <a:gd name="T20" fmla="*/ 2 w 30"/>
                <a:gd name="T21" fmla="*/ 3 h 32"/>
                <a:gd name="T22" fmla="*/ 2 w 30"/>
                <a:gd name="T23" fmla="*/ 4 h 32"/>
                <a:gd name="T24" fmla="*/ 2 w 30"/>
                <a:gd name="T25" fmla="*/ 8 h 32"/>
                <a:gd name="T26" fmla="*/ 0 w 30"/>
                <a:gd name="T27" fmla="*/ 8 h 32"/>
                <a:gd name="T28" fmla="*/ 0 w 30"/>
                <a:gd name="T29" fmla="*/ 0 h 32"/>
                <a:gd name="T30" fmla="*/ 0 w 30"/>
                <a:gd name="T31" fmla="*/ 0 h 32"/>
                <a:gd name="T32" fmla="*/ 14 w 30"/>
                <a:gd name="T33" fmla="*/ 0 h 32"/>
                <a:gd name="T34" fmla="*/ 30 w 30"/>
                <a:gd name="T35" fmla="*/ 0 h 32"/>
                <a:gd name="T36" fmla="*/ 30 w 30"/>
                <a:gd name="T37" fmla="*/ 0 h 32"/>
                <a:gd name="T38" fmla="*/ 29 w 30"/>
                <a:gd name="T39" fmla="*/ 8 h 32"/>
                <a:gd name="T40" fmla="*/ 27 w 30"/>
                <a:gd name="T41" fmla="*/ 8 h 32"/>
                <a:gd name="T42" fmla="*/ 27 w 30"/>
                <a:gd name="T43" fmla="*/ 3 h 32"/>
                <a:gd name="T44" fmla="*/ 26 w 30"/>
                <a:gd name="T45" fmla="*/ 3 h 32"/>
                <a:gd name="T46" fmla="*/ 19 w 30"/>
                <a:gd name="T47" fmla="*/ 3 h 32"/>
                <a:gd name="T48" fmla="*/ 18 w 30"/>
                <a:gd name="T49" fmla="*/ 3 h 32"/>
                <a:gd name="T50" fmla="*/ 18 w 30"/>
                <a:gd name="T51" fmla="*/ 4 h 32"/>
                <a:gd name="T52" fmla="*/ 18 w 30"/>
                <a:gd name="T53" fmla="*/ 20 h 32"/>
                <a:gd name="T54" fmla="*/ 18 w 30"/>
                <a:gd name="T55" fmla="*/ 28 h 32"/>
                <a:gd name="T56" fmla="*/ 19 w 30"/>
                <a:gd name="T57" fmla="*/ 30 h 32"/>
                <a:gd name="T58" fmla="*/ 22 w 30"/>
                <a:gd name="T59" fmla="*/ 30 h 32"/>
                <a:gd name="T60" fmla="*/ 22 w 30"/>
                <a:gd name="T61" fmla="*/ 32 h 32"/>
                <a:gd name="T62" fmla="*/ 15 w 30"/>
                <a:gd name="T63" fmla="*/ 32 h 32"/>
                <a:gd name="T64" fmla="*/ 7 w 30"/>
                <a:gd name="T6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2">
                  <a:moveTo>
                    <a:pt x="7" y="32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8"/>
                    <a:pt x="11" y="26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1" y="6"/>
                    <a:pt x="11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7" y="3"/>
                    <a:pt x="6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5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4" y="0"/>
                  </a:cubicBezTo>
                  <a:cubicBezTo>
                    <a:pt x="19" y="0"/>
                    <a:pt x="2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5"/>
                    <a:pt x="29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7" y="4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5" y="3"/>
                    <a:pt x="23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4"/>
                    <a:pt x="18" y="27"/>
                    <a:pt x="18" y="28"/>
                  </a:cubicBezTo>
                  <a:cubicBezTo>
                    <a:pt x="18" y="29"/>
                    <a:pt x="18" y="30"/>
                    <a:pt x="19" y="30"/>
                  </a:cubicBezTo>
                  <a:cubicBezTo>
                    <a:pt x="19" y="30"/>
                    <a:pt x="20" y="30"/>
                    <a:pt x="22" y="3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2"/>
                    <a:pt x="18" y="32"/>
                    <a:pt x="15" y="32"/>
                  </a:cubicBezTo>
                  <a:cubicBezTo>
                    <a:pt x="12" y="32"/>
                    <a:pt x="9" y="32"/>
                    <a:pt x="7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18"/>
            <p:cNvSpPr>
              <a:spLocks noEditPoints="1"/>
            </p:cNvSpPr>
            <p:nvPr/>
          </p:nvSpPr>
          <p:spPr bwMode="auto">
            <a:xfrm>
              <a:off x="8299450" y="2217738"/>
              <a:ext cx="134938" cy="127000"/>
            </a:xfrm>
            <a:custGeom>
              <a:avLst/>
              <a:gdLst>
                <a:gd name="T0" fmla="*/ 18 w 36"/>
                <a:gd name="T1" fmla="*/ 34 h 34"/>
                <a:gd name="T2" fmla="*/ 4 w 36"/>
                <a:gd name="T3" fmla="*/ 29 h 34"/>
                <a:gd name="T4" fmla="*/ 0 w 36"/>
                <a:gd name="T5" fmla="*/ 17 h 34"/>
                <a:gd name="T6" fmla="*/ 2 w 36"/>
                <a:gd name="T7" fmla="*/ 8 h 34"/>
                <a:gd name="T8" fmla="*/ 8 w 36"/>
                <a:gd name="T9" fmla="*/ 2 h 34"/>
                <a:gd name="T10" fmla="*/ 18 w 36"/>
                <a:gd name="T11" fmla="*/ 0 h 34"/>
                <a:gd name="T12" fmla="*/ 28 w 36"/>
                <a:gd name="T13" fmla="*/ 2 h 34"/>
                <a:gd name="T14" fmla="*/ 34 w 36"/>
                <a:gd name="T15" fmla="*/ 8 h 34"/>
                <a:gd name="T16" fmla="*/ 36 w 36"/>
                <a:gd name="T17" fmla="*/ 16 h 34"/>
                <a:gd name="T18" fmla="*/ 34 w 36"/>
                <a:gd name="T19" fmla="*/ 25 h 34"/>
                <a:gd name="T20" fmla="*/ 27 w 36"/>
                <a:gd name="T21" fmla="*/ 32 h 34"/>
                <a:gd name="T22" fmla="*/ 18 w 36"/>
                <a:gd name="T23" fmla="*/ 34 h 34"/>
                <a:gd name="T24" fmla="*/ 19 w 36"/>
                <a:gd name="T25" fmla="*/ 31 h 34"/>
                <a:gd name="T26" fmla="*/ 26 w 36"/>
                <a:gd name="T27" fmla="*/ 28 h 34"/>
                <a:gd name="T28" fmla="*/ 29 w 36"/>
                <a:gd name="T29" fmla="*/ 17 h 34"/>
                <a:gd name="T30" fmla="*/ 26 w 36"/>
                <a:gd name="T31" fmla="*/ 6 h 34"/>
                <a:gd name="T32" fmla="*/ 18 w 36"/>
                <a:gd name="T33" fmla="*/ 3 h 34"/>
                <a:gd name="T34" fmla="*/ 10 w 36"/>
                <a:gd name="T35" fmla="*/ 6 h 34"/>
                <a:gd name="T36" fmla="*/ 7 w 36"/>
                <a:gd name="T37" fmla="*/ 16 h 34"/>
                <a:gd name="T38" fmla="*/ 8 w 36"/>
                <a:gd name="T39" fmla="*/ 25 h 34"/>
                <a:gd name="T40" fmla="*/ 12 w 36"/>
                <a:gd name="T41" fmla="*/ 30 h 34"/>
                <a:gd name="T42" fmla="*/ 19 w 36"/>
                <a:gd name="T4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4">
                  <a:moveTo>
                    <a:pt x="18" y="34"/>
                  </a:moveTo>
                  <a:cubicBezTo>
                    <a:pt x="12" y="34"/>
                    <a:pt x="7" y="32"/>
                    <a:pt x="4" y="29"/>
                  </a:cubicBezTo>
                  <a:cubicBezTo>
                    <a:pt x="1" y="26"/>
                    <a:pt x="0" y="22"/>
                    <a:pt x="0" y="17"/>
                  </a:cubicBezTo>
                  <a:cubicBezTo>
                    <a:pt x="0" y="14"/>
                    <a:pt x="0" y="11"/>
                    <a:pt x="2" y="8"/>
                  </a:cubicBezTo>
                  <a:cubicBezTo>
                    <a:pt x="3" y="6"/>
                    <a:pt x="6" y="4"/>
                    <a:pt x="8" y="2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2" y="0"/>
                    <a:pt x="26" y="1"/>
                    <a:pt x="28" y="2"/>
                  </a:cubicBezTo>
                  <a:cubicBezTo>
                    <a:pt x="31" y="4"/>
                    <a:pt x="33" y="5"/>
                    <a:pt x="34" y="8"/>
                  </a:cubicBezTo>
                  <a:cubicBezTo>
                    <a:pt x="35" y="10"/>
                    <a:pt x="36" y="13"/>
                    <a:pt x="36" y="16"/>
                  </a:cubicBezTo>
                  <a:cubicBezTo>
                    <a:pt x="36" y="20"/>
                    <a:pt x="35" y="23"/>
                    <a:pt x="34" y="25"/>
                  </a:cubicBezTo>
                  <a:cubicBezTo>
                    <a:pt x="32" y="28"/>
                    <a:pt x="30" y="30"/>
                    <a:pt x="27" y="32"/>
                  </a:cubicBezTo>
                  <a:cubicBezTo>
                    <a:pt x="25" y="33"/>
                    <a:pt x="21" y="34"/>
                    <a:pt x="18" y="34"/>
                  </a:cubicBezTo>
                  <a:close/>
                  <a:moveTo>
                    <a:pt x="19" y="31"/>
                  </a:moveTo>
                  <a:cubicBezTo>
                    <a:pt x="22" y="31"/>
                    <a:pt x="24" y="30"/>
                    <a:pt x="26" y="28"/>
                  </a:cubicBezTo>
                  <a:cubicBezTo>
                    <a:pt x="28" y="25"/>
                    <a:pt x="29" y="22"/>
                    <a:pt x="29" y="17"/>
                  </a:cubicBezTo>
                  <a:cubicBezTo>
                    <a:pt x="29" y="12"/>
                    <a:pt x="28" y="9"/>
                    <a:pt x="26" y="6"/>
                  </a:cubicBezTo>
                  <a:cubicBezTo>
                    <a:pt x="24" y="4"/>
                    <a:pt x="21" y="3"/>
                    <a:pt x="18" y="3"/>
                  </a:cubicBezTo>
                  <a:cubicBezTo>
                    <a:pt x="14" y="3"/>
                    <a:pt x="12" y="4"/>
                    <a:pt x="10" y="6"/>
                  </a:cubicBezTo>
                  <a:cubicBezTo>
                    <a:pt x="8" y="8"/>
                    <a:pt x="7" y="12"/>
                    <a:pt x="7" y="16"/>
                  </a:cubicBezTo>
                  <a:cubicBezTo>
                    <a:pt x="7" y="20"/>
                    <a:pt x="7" y="22"/>
                    <a:pt x="8" y="25"/>
                  </a:cubicBezTo>
                  <a:cubicBezTo>
                    <a:pt x="9" y="27"/>
                    <a:pt x="11" y="29"/>
                    <a:pt x="12" y="30"/>
                  </a:cubicBezTo>
                  <a:cubicBezTo>
                    <a:pt x="14" y="31"/>
                    <a:pt x="16" y="31"/>
                    <a:pt x="19" y="3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8448675" y="2220913"/>
              <a:ext cx="101600" cy="120650"/>
            </a:xfrm>
            <a:custGeom>
              <a:avLst/>
              <a:gdLst>
                <a:gd name="T0" fmla="*/ 0 w 27"/>
                <a:gd name="T1" fmla="*/ 32 h 32"/>
                <a:gd name="T2" fmla="*/ 0 w 27"/>
                <a:gd name="T3" fmla="*/ 30 h 32"/>
                <a:gd name="T4" fmla="*/ 3 w 27"/>
                <a:gd name="T5" fmla="*/ 30 h 32"/>
                <a:gd name="T6" fmla="*/ 3 w 27"/>
                <a:gd name="T7" fmla="*/ 29 h 32"/>
                <a:gd name="T8" fmla="*/ 4 w 27"/>
                <a:gd name="T9" fmla="*/ 25 h 32"/>
                <a:gd name="T10" fmla="*/ 4 w 27"/>
                <a:gd name="T11" fmla="*/ 16 h 32"/>
                <a:gd name="T12" fmla="*/ 4 w 27"/>
                <a:gd name="T13" fmla="*/ 6 h 32"/>
                <a:gd name="T14" fmla="*/ 3 w 27"/>
                <a:gd name="T15" fmla="*/ 2 h 32"/>
                <a:gd name="T16" fmla="*/ 1 w 27"/>
                <a:gd name="T17" fmla="*/ 2 h 32"/>
                <a:gd name="T18" fmla="*/ 0 w 27"/>
                <a:gd name="T19" fmla="*/ 2 h 32"/>
                <a:gd name="T20" fmla="*/ 0 w 27"/>
                <a:gd name="T21" fmla="*/ 0 h 32"/>
                <a:gd name="T22" fmla="*/ 2 w 27"/>
                <a:gd name="T23" fmla="*/ 0 h 32"/>
                <a:gd name="T24" fmla="*/ 6 w 27"/>
                <a:gd name="T25" fmla="*/ 0 h 32"/>
                <a:gd name="T26" fmla="*/ 13 w 27"/>
                <a:gd name="T27" fmla="*/ 0 h 32"/>
                <a:gd name="T28" fmla="*/ 16 w 27"/>
                <a:gd name="T29" fmla="*/ 0 h 32"/>
                <a:gd name="T30" fmla="*/ 23 w 27"/>
                <a:gd name="T31" fmla="*/ 1 h 32"/>
                <a:gd name="T32" fmla="*/ 26 w 27"/>
                <a:gd name="T33" fmla="*/ 3 h 32"/>
                <a:gd name="T34" fmla="*/ 27 w 27"/>
                <a:gd name="T35" fmla="*/ 7 h 32"/>
                <a:gd name="T36" fmla="*/ 24 w 27"/>
                <a:gd name="T37" fmla="*/ 14 h 32"/>
                <a:gd name="T38" fmla="*/ 16 w 27"/>
                <a:gd name="T39" fmla="*/ 17 h 32"/>
                <a:gd name="T40" fmla="*/ 14 w 27"/>
                <a:gd name="T41" fmla="*/ 17 h 32"/>
                <a:gd name="T42" fmla="*/ 13 w 27"/>
                <a:gd name="T43" fmla="*/ 17 h 32"/>
                <a:gd name="T44" fmla="*/ 12 w 27"/>
                <a:gd name="T45" fmla="*/ 15 h 32"/>
                <a:gd name="T46" fmla="*/ 13 w 27"/>
                <a:gd name="T47" fmla="*/ 14 h 32"/>
                <a:gd name="T48" fmla="*/ 14 w 27"/>
                <a:gd name="T49" fmla="*/ 15 h 32"/>
                <a:gd name="T50" fmla="*/ 14 w 27"/>
                <a:gd name="T51" fmla="*/ 15 h 32"/>
                <a:gd name="T52" fmla="*/ 18 w 27"/>
                <a:gd name="T53" fmla="*/ 13 h 32"/>
                <a:gd name="T54" fmla="*/ 20 w 27"/>
                <a:gd name="T55" fmla="*/ 9 h 32"/>
                <a:gd name="T56" fmla="*/ 18 w 27"/>
                <a:gd name="T57" fmla="*/ 4 h 32"/>
                <a:gd name="T58" fmla="*/ 14 w 27"/>
                <a:gd name="T59" fmla="*/ 2 h 32"/>
                <a:gd name="T60" fmla="*/ 11 w 27"/>
                <a:gd name="T61" fmla="*/ 3 h 32"/>
                <a:gd name="T62" fmla="*/ 11 w 27"/>
                <a:gd name="T63" fmla="*/ 15 h 32"/>
                <a:gd name="T64" fmla="*/ 11 w 27"/>
                <a:gd name="T65" fmla="*/ 25 h 32"/>
                <a:gd name="T66" fmla="*/ 11 w 27"/>
                <a:gd name="T67" fmla="*/ 29 h 32"/>
                <a:gd name="T68" fmla="*/ 11 w 27"/>
                <a:gd name="T69" fmla="*/ 30 h 32"/>
                <a:gd name="T70" fmla="*/ 15 w 27"/>
                <a:gd name="T71" fmla="*/ 30 h 32"/>
                <a:gd name="T72" fmla="*/ 15 w 27"/>
                <a:gd name="T73" fmla="*/ 32 h 32"/>
                <a:gd name="T74" fmla="*/ 8 w 27"/>
                <a:gd name="T75" fmla="*/ 32 h 32"/>
                <a:gd name="T76" fmla="*/ 0 w 27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4" y="29"/>
                    <a:pt x="4" y="27"/>
                    <a:pt x="4" y="25"/>
                  </a:cubicBezTo>
                  <a:cubicBezTo>
                    <a:pt x="4" y="22"/>
                    <a:pt x="4" y="19"/>
                    <a:pt x="4" y="16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4" y="0"/>
                    <a:pt x="16" y="0"/>
                    <a:pt x="16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4" y="1"/>
                    <a:pt x="25" y="2"/>
                    <a:pt x="26" y="3"/>
                  </a:cubicBezTo>
                  <a:cubicBezTo>
                    <a:pt x="26" y="4"/>
                    <a:pt x="27" y="5"/>
                    <a:pt x="27" y="7"/>
                  </a:cubicBezTo>
                  <a:cubicBezTo>
                    <a:pt x="27" y="10"/>
                    <a:pt x="26" y="12"/>
                    <a:pt x="24" y="14"/>
                  </a:cubicBezTo>
                  <a:cubicBezTo>
                    <a:pt x="22" y="16"/>
                    <a:pt x="19" y="17"/>
                    <a:pt x="16" y="17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7" y="14"/>
                    <a:pt x="18" y="13"/>
                  </a:cubicBezTo>
                  <a:cubicBezTo>
                    <a:pt x="19" y="12"/>
                    <a:pt x="20" y="10"/>
                    <a:pt x="20" y="9"/>
                  </a:cubicBezTo>
                  <a:cubicBezTo>
                    <a:pt x="20" y="6"/>
                    <a:pt x="19" y="5"/>
                    <a:pt x="18" y="4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3" y="2"/>
                    <a:pt x="12" y="2"/>
                    <a:pt x="11" y="3"/>
                  </a:cubicBezTo>
                  <a:cubicBezTo>
                    <a:pt x="11" y="7"/>
                    <a:pt x="11" y="11"/>
                    <a:pt x="11" y="15"/>
                  </a:cubicBezTo>
                  <a:cubicBezTo>
                    <a:pt x="11" y="16"/>
                    <a:pt x="11" y="19"/>
                    <a:pt x="11" y="25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5" y="30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2"/>
                    <a:pt x="10" y="32"/>
                    <a:pt x="8" y="32"/>
                  </a:cubicBezTo>
                  <a:cubicBezTo>
                    <a:pt x="8" y="32"/>
                    <a:pt x="5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8558213" y="2220913"/>
              <a:ext cx="93663" cy="120650"/>
            </a:xfrm>
            <a:custGeom>
              <a:avLst/>
              <a:gdLst>
                <a:gd name="T0" fmla="*/ 0 w 25"/>
                <a:gd name="T1" fmla="*/ 32 h 32"/>
                <a:gd name="T2" fmla="*/ 0 w 25"/>
                <a:gd name="T3" fmla="*/ 30 h 32"/>
                <a:gd name="T4" fmla="*/ 3 w 25"/>
                <a:gd name="T5" fmla="*/ 30 h 32"/>
                <a:gd name="T6" fmla="*/ 4 w 25"/>
                <a:gd name="T7" fmla="*/ 30 h 32"/>
                <a:gd name="T8" fmla="*/ 4 w 25"/>
                <a:gd name="T9" fmla="*/ 29 h 32"/>
                <a:gd name="T10" fmla="*/ 4 w 25"/>
                <a:gd name="T11" fmla="*/ 25 h 32"/>
                <a:gd name="T12" fmla="*/ 4 w 25"/>
                <a:gd name="T13" fmla="*/ 18 h 32"/>
                <a:gd name="T14" fmla="*/ 4 w 25"/>
                <a:gd name="T15" fmla="*/ 7 h 32"/>
                <a:gd name="T16" fmla="*/ 4 w 25"/>
                <a:gd name="T17" fmla="*/ 2 h 32"/>
                <a:gd name="T18" fmla="*/ 0 w 25"/>
                <a:gd name="T19" fmla="*/ 2 h 32"/>
                <a:gd name="T20" fmla="*/ 0 w 25"/>
                <a:gd name="T21" fmla="*/ 0 h 32"/>
                <a:gd name="T22" fmla="*/ 7 w 25"/>
                <a:gd name="T23" fmla="*/ 0 h 32"/>
                <a:gd name="T24" fmla="*/ 16 w 25"/>
                <a:gd name="T25" fmla="*/ 0 h 32"/>
                <a:gd name="T26" fmla="*/ 22 w 25"/>
                <a:gd name="T27" fmla="*/ 0 h 32"/>
                <a:gd name="T28" fmla="*/ 24 w 25"/>
                <a:gd name="T29" fmla="*/ 0 h 32"/>
                <a:gd name="T30" fmla="*/ 25 w 25"/>
                <a:gd name="T31" fmla="*/ 0 h 32"/>
                <a:gd name="T32" fmla="*/ 24 w 25"/>
                <a:gd name="T33" fmla="*/ 7 h 32"/>
                <a:gd name="T34" fmla="*/ 22 w 25"/>
                <a:gd name="T35" fmla="*/ 7 h 32"/>
                <a:gd name="T36" fmla="*/ 22 w 25"/>
                <a:gd name="T37" fmla="*/ 3 h 32"/>
                <a:gd name="T38" fmla="*/ 20 w 25"/>
                <a:gd name="T39" fmla="*/ 3 h 32"/>
                <a:gd name="T40" fmla="*/ 16 w 25"/>
                <a:gd name="T41" fmla="*/ 2 h 32"/>
                <a:gd name="T42" fmla="*/ 11 w 25"/>
                <a:gd name="T43" fmla="*/ 3 h 32"/>
                <a:gd name="T44" fmla="*/ 11 w 25"/>
                <a:gd name="T45" fmla="*/ 15 h 32"/>
                <a:gd name="T46" fmla="*/ 11 w 25"/>
                <a:gd name="T47" fmla="*/ 23 h 32"/>
                <a:gd name="T48" fmla="*/ 11 w 25"/>
                <a:gd name="T49" fmla="*/ 29 h 32"/>
                <a:gd name="T50" fmla="*/ 12 w 25"/>
                <a:gd name="T51" fmla="*/ 30 h 32"/>
                <a:gd name="T52" fmla="*/ 16 w 25"/>
                <a:gd name="T53" fmla="*/ 30 h 32"/>
                <a:gd name="T54" fmla="*/ 16 w 25"/>
                <a:gd name="T55" fmla="*/ 32 h 32"/>
                <a:gd name="T56" fmla="*/ 9 w 25"/>
                <a:gd name="T57" fmla="*/ 32 h 32"/>
                <a:gd name="T58" fmla="*/ 0 w 25"/>
                <a:gd name="T5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" h="32">
                  <a:moveTo>
                    <a:pt x="0" y="32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8"/>
                    <a:pt x="4" y="25"/>
                  </a:cubicBezTo>
                  <a:cubicBezTo>
                    <a:pt x="4" y="23"/>
                    <a:pt x="4" y="21"/>
                    <a:pt x="4" y="18"/>
                  </a:cubicBezTo>
                  <a:cubicBezTo>
                    <a:pt x="4" y="13"/>
                    <a:pt x="4" y="9"/>
                    <a:pt x="4" y="7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5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1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4" y="2"/>
                    <a:pt x="13" y="3"/>
                    <a:pt x="11" y="3"/>
                  </a:cubicBezTo>
                  <a:cubicBezTo>
                    <a:pt x="11" y="6"/>
                    <a:pt x="11" y="10"/>
                    <a:pt x="11" y="15"/>
                  </a:cubicBezTo>
                  <a:cubicBezTo>
                    <a:pt x="11" y="17"/>
                    <a:pt x="11" y="20"/>
                    <a:pt x="11" y="23"/>
                  </a:cubicBezTo>
                  <a:cubicBezTo>
                    <a:pt x="11" y="27"/>
                    <a:pt x="11" y="29"/>
                    <a:pt x="11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4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4" y="32"/>
                    <a:pt x="11" y="32"/>
                    <a:pt x="9" y="32"/>
                  </a:cubicBezTo>
                  <a:cubicBezTo>
                    <a:pt x="7" y="32"/>
                    <a:pt x="4" y="32"/>
                    <a:pt x="0" y="32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7650163" y="2381250"/>
              <a:ext cx="66675" cy="79375"/>
            </a:xfrm>
            <a:custGeom>
              <a:avLst/>
              <a:gdLst>
                <a:gd name="T0" fmla="*/ 0 w 18"/>
                <a:gd name="T1" fmla="*/ 21 h 21"/>
                <a:gd name="T2" fmla="*/ 0 w 18"/>
                <a:gd name="T3" fmla="*/ 20 h 21"/>
                <a:gd name="T4" fmla="*/ 2 w 18"/>
                <a:gd name="T5" fmla="*/ 20 h 21"/>
                <a:gd name="T6" fmla="*/ 3 w 18"/>
                <a:gd name="T7" fmla="*/ 19 h 21"/>
                <a:gd name="T8" fmla="*/ 3 w 18"/>
                <a:gd name="T9" fmla="*/ 16 h 21"/>
                <a:gd name="T10" fmla="*/ 3 w 18"/>
                <a:gd name="T11" fmla="*/ 11 h 21"/>
                <a:gd name="T12" fmla="*/ 3 w 18"/>
                <a:gd name="T13" fmla="*/ 4 h 21"/>
                <a:gd name="T14" fmla="*/ 3 w 18"/>
                <a:gd name="T15" fmla="*/ 1 h 21"/>
                <a:gd name="T16" fmla="*/ 1 w 18"/>
                <a:gd name="T17" fmla="*/ 1 h 21"/>
                <a:gd name="T18" fmla="*/ 0 w 18"/>
                <a:gd name="T19" fmla="*/ 1 h 21"/>
                <a:gd name="T20" fmla="*/ 0 w 18"/>
                <a:gd name="T21" fmla="*/ 0 h 21"/>
                <a:gd name="T22" fmla="*/ 2 w 18"/>
                <a:gd name="T23" fmla="*/ 0 h 21"/>
                <a:gd name="T24" fmla="*/ 5 w 18"/>
                <a:gd name="T25" fmla="*/ 0 h 21"/>
                <a:gd name="T26" fmla="*/ 9 w 18"/>
                <a:gd name="T27" fmla="*/ 0 h 21"/>
                <a:gd name="T28" fmla="*/ 11 w 18"/>
                <a:gd name="T29" fmla="*/ 0 h 21"/>
                <a:gd name="T30" fmla="*/ 16 w 18"/>
                <a:gd name="T31" fmla="*/ 0 h 21"/>
                <a:gd name="T32" fmla="*/ 18 w 18"/>
                <a:gd name="T33" fmla="*/ 2 h 21"/>
                <a:gd name="T34" fmla="*/ 18 w 18"/>
                <a:gd name="T35" fmla="*/ 4 h 21"/>
                <a:gd name="T36" fmla="*/ 16 w 18"/>
                <a:gd name="T37" fmla="*/ 9 h 21"/>
                <a:gd name="T38" fmla="*/ 11 w 18"/>
                <a:gd name="T39" fmla="*/ 11 h 21"/>
                <a:gd name="T40" fmla="*/ 10 w 18"/>
                <a:gd name="T41" fmla="*/ 11 h 21"/>
                <a:gd name="T42" fmla="*/ 9 w 18"/>
                <a:gd name="T43" fmla="*/ 11 h 21"/>
                <a:gd name="T44" fmla="*/ 9 w 18"/>
                <a:gd name="T45" fmla="*/ 10 h 21"/>
                <a:gd name="T46" fmla="*/ 9 w 18"/>
                <a:gd name="T47" fmla="*/ 9 h 21"/>
                <a:gd name="T48" fmla="*/ 10 w 18"/>
                <a:gd name="T49" fmla="*/ 10 h 21"/>
                <a:gd name="T50" fmla="*/ 10 w 18"/>
                <a:gd name="T51" fmla="*/ 10 h 21"/>
                <a:gd name="T52" fmla="*/ 13 w 18"/>
                <a:gd name="T53" fmla="*/ 9 h 21"/>
                <a:gd name="T54" fmla="*/ 14 w 18"/>
                <a:gd name="T55" fmla="*/ 6 h 21"/>
                <a:gd name="T56" fmla="*/ 13 w 18"/>
                <a:gd name="T57" fmla="*/ 2 h 21"/>
                <a:gd name="T58" fmla="*/ 10 w 18"/>
                <a:gd name="T59" fmla="*/ 1 h 21"/>
                <a:gd name="T60" fmla="*/ 8 w 18"/>
                <a:gd name="T61" fmla="*/ 1 h 21"/>
                <a:gd name="T62" fmla="*/ 8 w 18"/>
                <a:gd name="T63" fmla="*/ 10 h 21"/>
                <a:gd name="T64" fmla="*/ 8 w 18"/>
                <a:gd name="T65" fmla="*/ 17 h 21"/>
                <a:gd name="T66" fmla="*/ 8 w 18"/>
                <a:gd name="T67" fmla="*/ 19 h 21"/>
                <a:gd name="T68" fmla="*/ 8 w 18"/>
                <a:gd name="T69" fmla="*/ 20 h 21"/>
                <a:gd name="T70" fmla="*/ 11 w 18"/>
                <a:gd name="T71" fmla="*/ 20 h 21"/>
                <a:gd name="T72" fmla="*/ 11 w 18"/>
                <a:gd name="T73" fmla="*/ 21 h 21"/>
                <a:gd name="T74" fmla="*/ 6 w 18"/>
                <a:gd name="T75" fmla="*/ 21 h 21"/>
                <a:gd name="T76" fmla="*/ 0 w 18"/>
                <a:gd name="T7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" h="21"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6"/>
                  </a:cubicBezTo>
                  <a:cubicBezTo>
                    <a:pt x="3" y="14"/>
                    <a:pt x="3" y="13"/>
                    <a:pt x="3" y="11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8" y="6"/>
                    <a:pt x="18" y="8"/>
                    <a:pt x="16" y="9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13" y="8"/>
                    <a:pt x="14" y="7"/>
                    <a:pt x="14" y="6"/>
                  </a:cubicBezTo>
                  <a:cubicBezTo>
                    <a:pt x="14" y="4"/>
                    <a:pt x="13" y="3"/>
                    <a:pt x="13" y="2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5"/>
                    <a:pt x="8" y="7"/>
                    <a:pt x="8" y="10"/>
                  </a:cubicBezTo>
                  <a:cubicBezTo>
                    <a:pt x="8" y="10"/>
                    <a:pt x="8" y="13"/>
                    <a:pt x="8" y="17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1"/>
                    <a:pt x="7" y="21"/>
                    <a:pt x="6" y="21"/>
                  </a:cubicBezTo>
                  <a:cubicBezTo>
                    <a:pt x="6" y="21"/>
                    <a:pt x="4" y="21"/>
                    <a:pt x="0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22"/>
            <p:cNvSpPr>
              <a:spLocks noEditPoints="1"/>
            </p:cNvSpPr>
            <p:nvPr/>
          </p:nvSpPr>
          <p:spPr bwMode="auto">
            <a:xfrm>
              <a:off x="7724775" y="2378075"/>
              <a:ext cx="90488" cy="85725"/>
            </a:xfrm>
            <a:custGeom>
              <a:avLst/>
              <a:gdLst>
                <a:gd name="T0" fmla="*/ 12 w 24"/>
                <a:gd name="T1" fmla="*/ 23 h 23"/>
                <a:gd name="T2" fmla="*/ 3 w 24"/>
                <a:gd name="T3" fmla="*/ 20 h 23"/>
                <a:gd name="T4" fmla="*/ 0 w 24"/>
                <a:gd name="T5" fmla="*/ 12 h 23"/>
                <a:gd name="T6" fmla="*/ 1 w 24"/>
                <a:gd name="T7" fmla="*/ 6 h 23"/>
                <a:gd name="T8" fmla="*/ 6 w 24"/>
                <a:gd name="T9" fmla="*/ 2 h 23"/>
                <a:gd name="T10" fmla="*/ 12 w 24"/>
                <a:gd name="T11" fmla="*/ 0 h 23"/>
                <a:gd name="T12" fmla="*/ 19 w 24"/>
                <a:gd name="T13" fmla="*/ 2 h 23"/>
                <a:gd name="T14" fmla="*/ 23 w 24"/>
                <a:gd name="T15" fmla="*/ 5 h 23"/>
                <a:gd name="T16" fmla="*/ 24 w 24"/>
                <a:gd name="T17" fmla="*/ 11 h 23"/>
                <a:gd name="T18" fmla="*/ 23 w 24"/>
                <a:gd name="T19" fmla="*/ 17 h 23"/>
                <a:gd name="T20" fmla="*/ 18 w 24"/>
                <a:gd name="T21" fmla="*/ 21 h 23"/>
                <a:gd name="T22" fmla="*/ 12 w 24"/>
                <a:gd name="T23" fmla="*/ 23 h 23"/>
                <a:gd name="T24" fmla="*/ 13 w 24"/>
                <a:gd name="T25" fmla="*/ 21 h 23"/>
                <a:gd name="T26" fmla="*/ 18 w 24"/>
                <a:gd name="T27" fmla="*/ 19 h 23"/>
                <a:gd name="T28" fmla="*/ 19 w 24"/>
                <a:gd name="T29" fmla="*/ 12 h 23"/>
                <a:gd name="T30" fmla="*/ 17 w 24"/>
                <a:gd name="T31" fmla="*/ 4 h 23"/>
                <a:gd name="T32" fmla="*/ 12 w 24"/>
                <a:gd name="T33" fmla="*/ 2 h 23"/>
                <a:gd name="T34" fmla="*/ 7 w 24"/>
                <a:gd name="T35" fmla="*/ 4 h 23"/>
                <a:gd name="T36" fmla="*/ 5 w 24"/>
                <a:gd name="T37" fmla="*/ 11 h 23"/>
                <a:gd name="T38" fmla="*/ 6 w 24"/>
                <a:gd name="T39" fmla="*/ 17 h 23"/>
                <a:gd name="T40" fmla="*/ 8 w 24"/>
                <a:gd name="T41" fmla="*/ 20 h 23"/>
                <a:gd name="T42" fmla="*/ 13 w 24"/>
                <a:gd name="T43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8" y="23"/>
                    <a:pt x="5" y="22"/>
                    <a:pt x="3" y="20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0" y="9"/>
                    <a:pt x="1" y="7"/>
                    <a:pt x="1" y="6"/>
                  </a:cubicBezTo>
                  <a:cubicBezTo>
                    <a:pt x="2" y="4"/>
                    <a:pt x="4" y="3"/>
                    <a:pt x="6" y="2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1" y="2"/>
                    <a:pt x="22" y="4"/>
                    <a:pt x="23" y="5"/>
                  </a:cubicBezTo>
                  <a:cubicBezTo>
                    <a:pt x="24" y="7"/>
                    <a:pt x="24" y="9"/>
                    <a:pt x="24" y="11"/>
                  </a:cubicBezTo>
                  <a:cubicBezTo>
                    <a:pt x="24" y="13"/>
                    <a:pt x="24" y="15"/>
                    <a:pt x="23" y="17"/>
                  </a:cubicBezTo>
                  <a:cubicBezTo>
                    <a:pt x="22" y="19"/>
                    <a:pt x="20" y="20"/>
                    <a:pt x="18" y="21"/>
                  </a:cubicBezTo>
                  <a:cubicBezTo>
                    <a:pt x="17" y="22"/>
                    <a:pt x="14" y="23"/>
                    <a:pt x="12" y="23"/>
                  </a:cubicBezTo>
                  <a:close/>
                  <a:moveTo>
                    <a:pt x="13" y="21"/>
                  </a:moveTo>
                  <a:cubicBezTo>
                    <a:pt x="15" y="21"/>
                    <a:pt x="16" y="20"/>
                    <a:pt x="18" y="19"/>
                  </a:cubicBezTo>
                  <a:cubicBezTo>
                    <a:pt x="19" y="17"/>
                    <a:pt x="19" y="15"/>
                    <a:pt x="19" y="12"/>
                  </a:cubicBezTo>
                  <a:cubicBezTo>
                    <a:pt x="19" y="8"/>
                    <a:pt x="19" y="6"/>
                    <a:pt x="17" y="4"/>
                  </a:cubicBezTo>
                  <a:cubicBezTo>
                    <a:pt x="16" y="3"/>
                    <a:pt x="14" y="2"/>
                    <a:pt x="12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3"/>
                    <a:pt x="5" y="15"/>
                    <a:pt x="6" y="17"/>
                  </a:cubicBezTo>
                  <a:cubicBezTo>
                    <a:pt x="7" y="18"/>
                    <a:pt x="7" y="19"/>
                    <a:pt x="8" y="20"/>
                  </a:cubicBezTo>
                  <a:cubicBezTo>
                    <a:pt x="9" y="21"/>
                    <a:pt x="11" y="21"/>
                    <a:pt x="13" y="21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7826375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6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0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20" y="20"/>
                    <a:pt x="20" y="21"/>
                  </a:cubicBezTo>
                  <a:cubicBezTo>
                    <a:pt x="19" y="22"/>
                    <a:pt x="18" y="22"/>
                    <a:pt x="16" y="22"/>
                  </a:cubicBezTo>
                  <a:cubicBezTo>
                    <a:pt x="15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5" y="0"/>
                    <a:pt x="17" y="1"/>
                  </a:cubicBezTo>
                  <a:cubicBezTo>
                    <a:pt x="18" y="1"/>
                    <a:pt x="19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0" y="3"/>
                    <a:pt x="20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5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7912100" y="2378075"/>
              <a:ext cx="79375" cy="85725"/>
            </a:xfrm>
            <a:custGeom>
              <a:avLst/>
              <a:gdLst>
                <a:gd name="T0" fmla="*/ 20 w 21"/>
                <a:gd name="T1" fmla="*/ 19 h 23"/>
                <a:gd name="T2" fmla="*/ 21 w 21"/>
                <a:gd name="T3" fmla="*/ 19 h 23"/>
                <a:gd name="T4" fmla="*/ 20 w 21"/>
                <a:gd name="T5" fmla="*/ 21 h 23"/>
                <a:gd name="T6" fmla="*/ 17 w 21"/>
                <a:gd name="T7" fmla="*/ 22 h 23"/>
                <a:gd name="T8" fmla="*/ 13 w 21"/>
                <a:gd name="T9" fmla="*/ 23 h 23"/>
                <a:gd name="T10" fmla="*/ 6 w 21"/>
                <a:gd name="T11" fmla="*/ 21 h 23"/>
                <a:gd name="T12" fmla="*/ 1 w 21"/>
                <a:gd name="T13" fmla="*/ 17 h 23"/>
                <a:gd name="T14" fmla="*/ 0 w 21"/>
                <a:gd name="T15" fmla="*/ 11 h 23"/>
                <a:gd name="T16" fmla="*/ 3 w 21"/>
                <a:gd name="T17" fmla="*/ 3 h 23"/>
                <a:gd name="T18" fmla="*/ 13 w 21"/>
                <a:gd name="T19" fmla="*/ 0 h 23"/>
                <a:gd name="T20" fmla="*/ 17 w 21"/>
                <a:gd name="T21" fmla="*/ 1 h 23"/>
                <a:gd name="T22" fmla="*/ 21 w 21"/>
                <a:gd name="T23" fmla="*/ 2 h 23"/>
                <a:gd name="T24" fmla="*/ 21 w 21"/>
                <a:gd name="T25" fmla="*/ 2 h 23"/>
                <a:gd name="T26" fmla="*/ 21 w 21"/>
                <a:gd name="T27" fmla="*/ 4 h 23"/>
                <a:gd name="T28" fmla="*/ 20 w 21"/>
                <a:gd name="T29" fmla="*/ 7 h 23"/>
                <a:gd name="T30" fmla="*/ 19 w 21"/>
                <a:gd name="T31" fmla="*/ 7 h 23"/>
                <a:gd name="T32" fmla="*/ 19 w 21"/>
                <a:gd name="T33" fmla="*/ 4 h 23"/>
                <a:gd name="T34" fmla="*/ 18 w 21"/>
                <a:gd name="T35" fmla="*/ 3 h 23"/>
                <a:gd name="T36" fmla="*/ 16 w 21"/>
                <a:gd name="T37" fmla="*/ 3 h 23"/>
                <a:gd name="T38" fmla="*/ 13 w 21"/>
                <a:gd name="T39" fmla="*/ 2 h 23"/>
                <a:gd name="T40" fmla="*/ 7 w 21"/>
                <a:gd name="T41" fmla="*/ 4 h 23"/>
                <a:gd name="T42" fmla="*/ 5 w 21"/>
                <a:gd name="T43" fmla="*/ 11 h 23"/>
                <a:gd name="T44" fmla="*/ 7 w 21"/>
                <a:gd name="T45" fmla="*/ 18 h 23"/>
                <a:gd name="T46" fmla="*/ 14 w 21"/>
                <a:gd name="T47" fmla="*/ 20 h 23"/>
                <a:gd name="T48" fmla="*/ 17 w 21"/>
                <a:gd name="T49" fmla="*/ 20 h 23"/>
                <a:gd name="T50" fmla="*/ 20 w 21"/>
                <a:gd name="T5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3">
                  <a:moveTo>
                    <a:pt x="20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6" y="22"/>
                    <a:pt x="14" y="23"/>
                    <a:pt x="13" y="23"/>
                  </a:cubicBezTo>
                  <a:cubicBezTo>
                    <a:pt x="10" y="23"/>
                    <a:pt x="8" y="22"/>
                    <a:pt x="6" y="21"/>
                  </a:cubicBezTo>
                  <a:cubicBezTo>
                    <a:pt x="4" y="20"/>
                    <a:pt x="2" y="19"/>
                    <a:pt x="1" y="17"/>
                  </a:cubicBezTo>
                  <a:cubicBezTo>
                    <a:pt x="0" y="15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1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5" y="14"/>
                    <a:pt x="6" y="16"/>
                    <a:pt x="7" y="18"/>
                  </a:cubicBezTo>
                  <a:cubicBezTo>
                    <a:pt x="9" y="20"/>
                    <a:pt x="11" y="20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7999413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6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6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26"/>
            <p:cNvSpPr>
              <a:spLocks/>
            </p:cNvSpPr>
            <p:nvPr/>
          </p:nvSpPr>
          <p:spPr bwMode="auto">
            <a:xfrm>
              <a:off x="8099425" y="2381250"/>
              <a:ext cx="93663" cy="82550"/>
            </a:xfrm>
            <a:custGeom>
              <a:avLst/>
              <a:gdLst>
                <a:gd name="T0" fmla="*/ 25 w 25"/>
                <a:gd name="T1" fmla="*/ 0 h 22"/>
                <a:gd name="T2" fmla="*/ 25 w 25"/>
                <a:gd name="T3" fmla="*/ 1 h 22"/>
                <a:gd name="T4" fmla="*/ 22 w 25"/>
                <a:gd name="T5" fmla="*/ 1 h 22"/>
                <a:gd name="T6" fmla="*/ 22 w 25"/>
                <a:gd name="T7" fmla="*/ 8 h 22"/>
                <a:gd name="T8" fmla="*/ 22 w 25"/>
                <a:gd name="T9" fmla="*/ 18 h 22"/>
                <a:gd name="T10" fmla="*/ 22 w 25"/>
                <a:gd name="T11" fmla="*/ 20 h 22"/>
                <a:gd name="T12" fmla="*/ 25 w 25"/>
                <a:gd name="T13" fmla="*/ 20 h 22"/>
                <a:gd name="T14" fmla="*/ 25 w 25"/>
                <a:gd name="T15" fmla="*/ 21 h 22"/>
                <a:gd name="T16" fmla="*/ 24 w 25"/>
                <a:gd name="T17" fmla="*/ 21 h 22"/>
                <a:gd name="T18" fmla="*/ 20 w 25"/>
                <a:gd name="T19" fmla="*/ 21 h 22"/>
                <a:gd name="T20" fmla="*/ 15 w 25"/>
                <a:gd name="T21" fmla="*/ 21 h 22"/>
                <a:gd name="T22" fmla="*/ 15 w 25"/>
                <a:gd name="T23" fmla="*/ 20 h 22"/>
                <a:gd name="T24" fmla="*/ 17 w 25"/>
                <a:gd name="T25" fmla="*/ 20 h 22"/>
                <a:gd name="T26" fmla="*/ 17 w 25"/>
                <a:gd name="T27" fmla="*/ 15 h 22"/>
                <a:gd name="T28" fmla="*/ 18 w 25"/>
                <a:gd name="T29" fmla="*/ 6 h 22"/>
                <a:gd name="T30" fmla="*/ 17 w 25"/>
                <a:gd name="T31" fmla="*/ 3 h 22"/>
                <a:gd name="T32" fmla="*/ 15 w 25"/>
                <a:gd name="T33" fmla="*/ 7 h 22"/>
                <a:gd name="T34" fmla="*/ 9 w 25"/>
                <a:gd name="T35" fmla="*/ 17 h 22"/>
                <a:gd name="T36" fmla="*/ 5 w 25"/>
                <a:gd name="T37" fmla="*/ 21 h 22"/>
                <a:gd name="T38" fmla="*/ 3 w 25"/>
                <a:gd name="T39" fmla="*/ 22 h 22"/>
                <a:gd name="T40" fmla="*/ 3 w 25"/>
                <a:gd name="T41" fmla="*/ 22 h 22"/>
                <a:gd name="T42" fmla="*/ 3 w 25"/>
                <a:gd name="T43" fmla="*/ 9 h 22"/>
                <a:gd name="T44" fmla="*/ 3 w 25"/>
                <a:gd name="T45" fmla="*/ 1 h 22"/>
                <a:gd name="T46" fmla="*/ 0 w 25"/>
                <a:gd name="T47" fmla="*/ 1 h 22"/>
                <a:gd name="T48" fmla="*/ 0 w 25"/>
                <a:gd name="T49" fmla="*/ 0 h 22"/>
                <a:gd name="T50" fmla="*/ 4 w 25"/>
                <a:gd name="T51" fmla="*/ 0 h 22"/>
                <a:gd name="T52" fmla="*/ 10 w 25"/>
                <a:gd name="T53" fmla="*/ 0 h 22"/>
                <a:gd name="T54" fmla="*/ 10 w 25"/>
                <a:gd name="T55" fmla="*/ 1 h 22"/>
                <a:gd name="T56" fmla="*/ 8 w 25"/>
                <a:gd name="T57" fmla="*/ 1 h 22"/>
                <a:gd name="T58" fmla="*/ 7 w 25"/>
                <a:gd name="T59" fmla="*/ 8 h 22"/>
                <a:gd name="T60" fmla="*/ 7 w 25"/>
                <a:gd name="T61" fmla="*/ 16 h 22"/>
                <a:gd name="T62" fmla="*/ 9 w 25"/>
                <a:gd name="T63" fmla="*/ 13 h 22"/>
                <a:gd name="T64" fmla="*/ 18 w 25"/>
                <a:gd name="T65" fmla="*/ 0 h 22"/>
                <a:gd name="T66" fmla="*/ 19 w 25"/>
                <a:gd name="T67" fmla="*/ 0 h 22"/>
                <a:gd name="T68" fmla="*/ 25 w 25"/>
                <a:gd name="T6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2"/>
                    <a:pt x="22" y="4"/>
                    <a:pt x="22" y="8"/>
                  </a:cubicBezTo>
                  <a:cubicBezTo>
                    <a:pt x="22" y="13"/>
                    <a:pt x="22" y="16"/>
                    <a:pt x="22" y="18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3" y="20"/>
                    <a:pt x="23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1"/>
                    <a:pt x="24" y="21"/>
                  </a:cubicBezTo>
                  <a:cubicBezTo>
                    <a:pt x="22" y="21"/>
                    <a:pt x="21" y="21"/>
                    <a:pt x="20" y="21"/>
                  </a:cubicBezTo>
                  <a:cubicBezTo>
                    <a:pt x="19" y="21"/>
                    <a:pt x="18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19"/>
                    <a:pt x="17" y="18"/>
                    <a:pt x="17" y="1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5"/>
                    <a:pt x="17" y="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2"/>
                    <a:pt x="10" y="15"/>
                    <a:pt x="9" y="17"/>
                  </a:cubicBezTo>
                  <a:cubicBezTo>
                    <a:pt x="8" y="18"/>
                    <a:pt x="7" y="20"/>
                    <a:pt x="5" y="21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16"/>
                    <a:pt x="3" y="9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4"/>
                    <a:pt x="7" y="8"/>
                  </a:cubicBezTo>
                  <a:cubicBezTo>
                    <a:pt x="7" y="9"/>
                    <a:pt x="7" y="12"/>
                    <a:pt x="7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8"/>
                    <a:pt x="15" y="4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0"/>
                    <a:pt x="25" y="0"/>
                  </a:cubicBezTo>
                  <a:close/>
                </a:path>
              </a:pathLst>
            </a:custGeom>
            <a:solidFill>
              <a:srgbClr val="1C3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7259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9.bin"/><Relationship Id="rId4" Type="http://schemas.openxmlformats.org/officeDocument/2006/relationships/vmlDrawing" Target="../drawings/vmlDrawing9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vmlDrawing" Target="../drawings/vmlDrawing11.v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33" name="think-cell Slide" r:id="rId19" imgW="360" imgH="360" progId="">
              <p:embed/>
            </p:oleObj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250825" y="1260000"/>
            <a:ext cx="8640000" cy="5040311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250825" y="431800"/>
            <a:ext cx="8640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/>
              <a:t>Вывод слайда</a:t>
            </a:r>
            <a:endParaRPr lang="ru-RU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39138" y="6348065"/>
            <a:ext cx="790575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 b="1">
                <a:solidFill>
                  <a:srgbClr val="282D5E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4145419D-5DB0-4819-A4D4-4FB810FAEDDA}" type="slidenum">
              <a:rPr lang="ru-RU" kern="0" smtClean="0"/>
              <a:pPr>
                <a:defRPr/>
              </a:pPr>
              <a:t>‹#›</a:t>
            </a:fld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xmlns="" val="157997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8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tx2"/>
        </a:buClr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84447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225" name="think-cell Slide" r:id="rId5" imgW="360" imgH="360" progId="">
              <p:embed/>
            </p:oleObj>
          </a:graphicData>
        </a:graphic>
      </p:graphicFrame>
      <p:sp>
        <p:nvSpPr>
          <p:cNvPr id="3" name="Shape 3"/>
          <p:cNvSpPr/>
          <p:nvPr/>
        </p:nvSpPr>
        <p:spPr>
          <a:xfrm>
            <a:off x="6105526" y="604839"/>
            <a:ext cx="2676525" cy="1"/>
          </a:xfrm>
          <a:prstGeom prst="line">
            <a:avLst/>
          </a:prstGeom>
          <a:ln w="6350">
            <a:solidFill/>
          </a:ln>
        </p:spPr>
        <p:txBody>
          <a:bodyPr lIns="0" tIns="0" rIns="0" bIns="0"/>
          <a:lstStyle/>
          <a:p>
            <a:pPr defTabSz="457200">
              <a:lnSpc>
                <a:spcPct val="120000"/>
              </a:lnSpc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 sz="1200" kern="0" dirty="0">
              <a:solidFill>
                <a:srgbClr val="FFFFFF"/>
              </a:solidFill>
              <a:latin typeface="Akzidenz-Grotesk Pro Regular"/>
              <a:ea typeface="+mj-ea"/>
              <a:cs typeface="+mj-cs"/>
              <a:sym typeface="Akzidenz-Grotesk Pro Regular"/>
            </a:endParaRP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60000" y="1044000"/>
            <a:ext cx="8428402" cy="36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60000" y="1403323"/>
            <a:ext cx="8428402" cy="243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658295" y="339725"/>
            <a:ext cx="157094" cy="15388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fld id="{86CB4B4D-7CA3-9044-876B-883B54F8677D}" type="slidenum">
              <a:rPr kern="0">
                <a:solidFill>
                  <a:sysClr val="windowText" lastClr="000000"/>
                </a:solidFill>
              </a:rPr>
              <a:pPr/>
              <a:t>‹#›</a:t>
            </a:fld>
            <a:endParaRPr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Рисунок 125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3312" y="116933"/>
            <a:ext cx="1792060" cy="4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03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ransition spd="med"/>
  <p:hf sldNum="0" hdr="0" ftr="0" dt="0"/>
  <p:txStyles>
    <p:titleStyle>
      <a:lvl1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1pPr>
      <a:lvl2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2pPr>
      <a:lvl3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3pPr>
      <a:lvl4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4pPr>
      <a:lvl5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5pPr>
      <a:lvl6pPr indent="4572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6pPr>
      <a:lvl7pPr indent="9144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7pPr>
      <a:lvl8pPr indent="13716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8pPr>
      <a:lvl9pPr indent="18288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9pPr>
    </p:titleStyle>
    <p:bodyStyle>
      <a:lvl1pPr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1pPr>
      <a:lvl2pPr indent="457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2pPr>
      <a:lvl3pPr indent="914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3pPr>
      <a:lvl4pPr indent="1371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4pPr>
      <a:lvl5pPr indent="18288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5pPr>
      <a:lvl6pPr indent="22860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6pPr>
      <a:lvl7pPr indent="2743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7pPr>
      <a:lvl8pPr indent="3200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8pPr>
      <a:lvl9pPr indent="3657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273" name="think-cell Slide" r:id="rId7" imgW="360" imgH="360" progId="">
              <p:embed/>
            </p:oleObj>
          </a:graphicData>
        </a:graphic>
      </p:graphicFrame>
      <p:sp>
        <p:nvSpPr>
          <p:cNvPr id="3" name="Shape 3"/>
          <p:cNvSpPr/>
          <p:nvPr/>
        </p:nvSpPr>
        <p:spPr>
          <a:xfrm>
            <a:off x="5927923" y="604839"/>
            <a:ext cx="2676525" cy="1"/>
          </a:xfrm>
          <a:prstGeom prst="line">
            <a:avLst/>
          </a:prstGeom>
          <a:ln w="6350">
            <a:solidFill/>
          </a:ln>
        </p:spPr>
        <p:txBody>
          <a:bodyPr lIns="0" tIns="0" rIns="0" bIns="0"/>
          <a:lstStyle/>
          <a:p>
            <a:pPr defTabSz="457200">
              <a:lnSpc>
                <a:spcPct val="120000"/>
              </a:lnSpc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 sz="1200" kern="0">
              <a:solidFill>
                <a:srgbClr val="FFFFFF"/>
              </a:solidFill>
              <a:latin typeface="Akzidenz-Grotesk Pro Regular"/>
              <a:ea typeface="+mj-ea"/>
              <a:cs typeface="+mj-cs"/>
              <a:sym typeface="Akzidenz-Grotesk Pro Regular"/>
            </a:endParaRP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60000" y="1044000"/>
            <a:ext cx="8428402" cy="36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60000" y="1403323"/>
            <a:ext cx="8428402" cy="243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658295" y="339725"/>
            <a:ext cx="157094" cy="15388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fld id="{86CB4B4D-7CA3-9044-876B-883B54F8677D}" type="slidenum">
              <a:rPr lang="uk-UA" kern="0" smtClean="0">
                <a:solidFill>
                  <a:sysClr val="windowText" lastClr="000000"/>
                </a:solidFill>
              </a:rPr>
              <a:pPr/>
              <a:t>‹#›</a:t>
            </a:fld>
            <a:endParaRPr lang="uk-UA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Shape 3"/>
          <p:cNvSpPr/>
          <p:nvPr userDrawn="1"/>
        </p:nvSpPr>
        <p:spPr>
          <a:xfrm>
            <a:off x="5927923" y="604839"/>
            <a:ext cx="2676525" cy="1"/>
          </a:xfrm>
          <a:prstGeom prst="line">
            <a:avLst/>
          </a:prstGeom>
          <a:ln w="6350">
            <a:solidFill/>
          </a:ln>
        </p:spPr>
        <p:txBody>
          <a:bodyPr lIns="0" tIns="0" rIns="0" bIns="0"/>
          <a:lstStyle/>
          <a:p>
            <a:pPr defTabSz="457200">
              <a:lnSpc>
                <a:spcPct val="120000"/>
              </a:lnSpc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 sz="1200" kern="0">
              <a:solidFill>
                <a:srgbClr val="FFFFFF"/>
              </a:solidFill>
              <a:latin typeface="Akzidenz-Grotesk Pro Regular"/>
              <a:ea typeface="+mj-ea"/>
              <a:cs typeface="+mj-cs"/>
              <a:sym typeface="Akzidenz-Grotesk Pro Regular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02125" y="70338"/>
            <a:ext cx="2329071" cy="5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04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8" r:id="rId4"/>
  </p:sldLayoutIdLst>
  <p:transition spd="med"/>
  <p:hf sldNum="0" hdr="0" ftr="0" dt="0"/>
  <p:txStyles>
    <p:titleStyle>
      <a:lvl1pPr eaLnBrk="1" hangingPunct="1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1pPr>
      <a:lvl2pPr eaLnBrk="1" hangingPunct="1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2pPr>
      <a:lvl3pPr eaLnBrk="1" hangingPunct="1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3pPr>
      <a:lvl4pPr eaLnBrk="1" hangingPunct="1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4pPr>
      <a:lvl5pPr eaLnBrk="1" hangingPunct="1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5pPr>
      <a:lvl6pPr indent="457200" eaLnBrk="1" hangingPunct="1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6pPr>
      <a:lvl7pPr indent="914400" eaLnBrk="1" hangingPunct="1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7pPr>
      <a:lvl8pPr indent="1371600" eaLnBrk="1" hangingPunct="1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8pPr>
      <a:lvl9pPr indent="1828800" eaLnBrk="1" hangingPunct="1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9pPr>
    </p:titleStyle>
    <p:bodyStyle>
      <a:lvl1pPr eaLnBrk="1" hangingPunct="1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1pPr>
      <a:lvl2pPr indent="457200" eaLnBrk="1" hangingPunct="1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2pPr>
      <a:lvl3pPr indent="914400" eaLnBrk="1" hangingPunct="1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3pPr>
      <a:lvl4pPr indent="1371600" eaLnBrk="1" hangingPunct="1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4pPr>
      <a:lvl5pPr indent="1828800" eaLnBrk="1" hangingPunct="1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5pPr>
      <a:lvl6pPr indent="2286000" eaLnBrk="1" hangingPunct="1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6pPr>
      <a:lvl7pPr indent="2743200" eaLnBrk="1" hangingPunct="1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7pPr>
      <a:lvl8pPr indent="3200400" eaLnBrk="1" hangingPunct="1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8pPr>
      <a:lvl9pPr indent="3657600" eaLnBrk="1" hangingPunct="1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9pPr>
    </p:bodyStyle>
    <p:otherStyle>
      <a:lvl1pPr algn="r" eaLnBrk="1" hangingPunct="1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1pPr>
      <a:lvl2pPr indent="457200" algn="r" eaLnBrk="1" hangingPunct="1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2pPr>
      <a:lvl3pPr indent="914400" algn="r" eaLnBrk="1" hangingPunct="1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3pPr>
      <a:lvl4pPr indent="1371600" algn="r" eaLnBrk="1" hangingPunct="1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4pPr>
      <a:lvl5pPr indent="1828800" algn="r" eaLnBrk="1" hangingPunct="1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5pPr>
      <a:lvl6pPr indent="2286000" algn="r" eaLnBrk="1" hangingPunct="1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6pPr>
      <a:lvl7pPr indent="2743200" algn="r" eaLnBrk="1" hangingPunct="1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7pPr>
      <a:lvl8pPr indent="3200400" algn="r" eaLnBrk="1" hangingPunct="1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8pPr>
      <a:lvl9pPr indent="3657600" algn="r" eaLnBrk="1" hangingPunct="1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144"/>
          <p:cNvSpPr/>
          <p:nvPr/>
        </p:nvSpPr>
        <p:spPr>
          <a:xfrm>
            <a:off x="0" y="0"/>
            <a:ext cx="7415808" cy="6858640"/>
          </a:xfrm>
          <a:prstGeom prst="rect">
            <a:avLst/>
          </a:prstGeom>
          <a:solidFill>
            <a:srgbClr val="010000">
              <a:alpha val="58039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 algn="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endParaRPr sz="1200" kern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4091" y="3429000"/>
            <a:ext cx="7181717" cy="2672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lvl1pPr>
            <a:lvl2pPr indent="457200"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lvl2pPr>
            <a:lvl3pPr indent="914400"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lvl3pPr>
            <a:lvl4pPr indent="1371600"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lvl4pPr>
            <a:lvl5pPr indent="1828800" defTabSz="900112">
              <a:lnSpc>
                <a:spcPts val="2400"/>
              </a:lnSpc>
              <a:spcBef>
                <a:spcPts val="0"/>
              </a:spcBef>
              <a:defRPr sz="20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lvl5pPr>
            <a:lvl6pPr indent="22860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Akzidenz-Grotesk Pro Regular"/>
              </a:defRPr>
            </a:lvl6pPr>
            <a:lvl7pPr indent="27432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Akzidenz-Grotesk Pro Regular"/>
              </a:defRPr>
            </a:lvl7pPr>
            <a:lvl8pPr indent="32004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Akzidenz-Grotesk Pro Regular"/>
              </a:defRPr>
            </a:lvl8pPr>
            <a:lvl9pPr indent="36576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Akzidenz-Grotesk Pro Regular"/>
              </a:defRPr>
            </a:lvl9pPr>
          </a:lstStyle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ru-RU" sz="32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 мерах поддержки организаций радиоэлектронной промышленности</a:t>
            </a:r>
          </a:p>
        </p:txBody>
      </p:sp>
      <p:pic>
        <p:nvPicPr>
          <p:cNvPr id="8" name="imag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08" y="208450"/>
            <a:ext cx="2518057" cy="4157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242826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3956879" y="2680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мероприятия</a:t>
            </a:r>
          </a:p>
        </p:txBody>
      </p:sp>
      <p:sp>
        <p:nvSpPr>
          <p:cNvPr id="33" name="Номер слайда 57"/>
          <p:cNvSpPr>
            <a:spLocks noGrp="1"/>
          </p:cNvSpPr>
          <p:nvPr>
            <p:ph type="sldNum" sz="quarter" idx="4294967295"/>
          </p:nvPr>
        </p:nvSpPr>
        <p:spPr>
          <a:xfrm>
            <a:off x="8642127" y="323820"/>
            <a:ext cx="113814" cy="246221"/>
          </a:xfrm>
          <a:prstGeom prst="rect">
            <a:avLst/>
          </a:prstGeo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Пятиугольник 29">
            <a:extLst>
              <a:ext uri="{FF2B5EF4-FFF2-40B4-BE49-F238E27FC236}">
                <a16:creationId xmlns:a16="http://schemas.microsoft.com/office/drawing/2014/main" xmlns="" id="{1C0691C6-72E8-C544-89B2-F4E03632F68D}"/>
              </a:ext>
            </a:extLst>
          </p:cNvPr>
          <p:cNvSpPr/>
          <p:nvPr/>
        </p:nvSpPr>
        <p:spPr>
          <a:xfrm rot="5400000">
            <a:off x="5234261" y="-2205834"/>
            <a:ext cx="664927" cy="6606055"/>
          </a:xfrm>
          <a:prstGeom prst="homePlate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447675" lvl="0" algn="ctr">
              <a:spcBef>
                <a:spcPct val="20000"/>
              </a:spcBef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субсидии российским организациям на финансовое обеспечение части затрат на создание научно-технического задела по разработке базовых технологий производства приоритетной радиоэлектронной аппаратуры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ятиугольник 30">
            <a:extLst>
              <a:ext uri="{FF2B5EF4-FFF2-40B4-BE49-F238E27FC236}">
                <a16:creationId xmlns:a16="http://schemas.microsoft.com/office/drawing/2014/main" xmlns="" id="{117A03A8-5BC3-C849-BC15-38AC89ACCF0E}"/>
              </a:ext>
            </a:extLst>
          </p:cNvPr>
          <p:cNvSpPr/>
          <p:nvPr/>
        </p:nvSpPr>
        <p:spPr>
          <a:xfrm>
            <a:off x="228523" y="764730"/>
            <a:ext cx="2527544" cy="664928"/>
          </a:xfrm>
          <a:prstGeom prst="homePlate">
            <a:avLst/>
          </a:prstGeom>
          <a:solidFill>
            <a:srgbClr val="4EADC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№109</a:t>
            </a:r>
          </a:p>
        </p:txBody>
      </p:sp>
      <p:sp>
        <p:nvSpPr>
          <p:cNvPr id="34" name="Freeform 145">
            <a:extLst>
              <a:ext uri="{FF2B5EF4-FFF2-40B4-BE49-F238E27FC236}">
                <a16:creationId xmlns:a16="http://schemas.microsoft.com/office/drawing/2014/main" xmlns="" id="{CFD59468-88E6-F144-81AE-B39820888A93}"/>
              </a:ext>
            </a:extLst>
          </p:cNvPr>
          <p:cNvSpPr>
            <a:spLocks noChangeAspect="1"/>
          </p:cNvSpPr>
          <p:nvPr/>
        </p:nvSpPr>
        <p:spPr bwMode="auto">
          <a:xfrm>
            <a:off x="1691213" y="892049"/>
            <a:ext cx="504055" cy="410289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8328EF-5AD0-E14E-BA7F-ED84B2A6F756}"/>
              </a:ext>
            </a:extLst>
          </p:cNvPr>
          <p:cNvSpPr txBox="1"/>
          <p:nvPr/>
        </p:nvSpPr>
        <p:spPr>
          <a:xfrm>
            <a:off x="228523" y="2320685"/>
            <a:ext cx="88517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б</a:t>
            </a: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юджет /</a:t>
            </a:r>
            <a:b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ru-RU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внебюджет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8B7D68-365A-5047-8847-B882567E0135}"/>
              </a:ext>
            </a:extLst>
          </p:cNvPr>
          <p:cNvSpPr txBox="1"/>
          <p:nvPr/>
        </p:nvSpPr>
        <p:spPr>
          <a:xfrm>
            <a:off x="370838" y="1775947"/>
            <a:ext cx="7335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70/30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ED7349E-0554-E149-AD20-4D11C514BA0F}"/>
              </a:ext>
            </a:extLst>
          </p:cNvPr>
          <p:cNvSpPr txBox="1"/>
          <p:nvPr/>
        </p:nvSpPr>
        <p:spPr>
          <a:xfrm>
            <a:off x="1503573" y="1760559"/>
            <a:ext cx="1467707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радиоэлектронное</a:t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оборудование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31774B1-E185-CA41-8091-172E1D63EFB5}"/>
              </a:ext>
            </a:extLst>
          </p:cNvPr>
          <p:cNvSpPr txBox="1"/>
          <p:nvPr/>
        </p:nvSpPr>
        <p:spPr>
          <a:xfrm>
            <a:off x="1411368" y="2428407"/>
            <a:ext cx="142878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что поддерживаем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B420E5D-7835-674C-8170-F346F89FCB14}"/>
              </a:ext>
            </a:extLst>
          </p:cNvPr>
          <p:cNvSpPr txBox="1"/>
          <p:nvPr/>
        </p:nvSpPr>
        <p:spPr>
          <a:xfrm>
            <a:off x="3378435" y="2320685"/>
            <a:ext cx="115845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максимальный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срок проекта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B2BD93E-8E85-434B-ABEC-C6C87F44D57C}"/>
              </a:ext>
            </a:extLst>
          </p:cNvPr>
          <p:cNvSpPr txBox="1"/>
          <p:nvPr/>
        </p:nvSpPr>
        <p:spPr>
          <a:xfrm>
            <a:off x="3276710" y="1675920"/>
            <a:ext cx="1361909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7 ЛЕТ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(4 – НИОКР,</a:t>
            </a: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/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3 – РЕАЛИЗАЦИЯ)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46FE3A2-8BC3-6D4D-85E7-833383EFC972}"/>
              </a:ext>
            </a:extLst>
          </p:cNvPr>
          <p:cNvSpPr txBox="1"/>
          <p:nvPr/>
        </p:nvSpPr>
        <p:spPr>
          <a:xfrm>
            <a:off x="4935939" y="2320685"/>
            <a:ext cx="144103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максимальный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объем бюджетного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финансирования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031C2A8-FAB4-5245-B1C4-5A343EE0EDBE}"/>
              </a:ext>
            </a:extLst>
          </p:cNvPr>
          <p:cNvSpPr txBox="1"/>
          <p:nvPr/>
        </p:nvSpPr>
        <p:spPr>
          <a:xfrm>
            <a:off x="5038815" y="1760559"/>
            <a:ext cx="1235272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1,2 млрд рублей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350 млн / год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F5C7A4-3414-5940-BC3C-C1B5A2AFE084}"/>
              </a:ext>
            </a:extLst>
          </p:cNvPr>
          <p:cNvSpPr txBox="1"/>
          <p:nvPr/>
        </p:nvSpPr>
        <p:spPr>
          <a:xfrm>
            <a:off x="7342654" y="2428407"/>
            <a:ext cx="7799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результат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66EF9B7-A1CD-A142-84F9-93734CF82088}"/>
              </a:ext>
            </a:extLst>
          </p:cNvPr>
          <p:cNvSpPr txBox="1"/>
          <p:nvPr/>
        </p:nvSpPr>
        <p:spPr>
          <a:xfrm>
            <a:off x="6493832" y="1760559"/>
            <a:ext cx="2477599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Реализация продукции в размере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х3 объема субсидии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E2414252-7758-D148-A810-5283AAA6A851}"/>
              </a:ext>
            </a:extLst>
          </p:cNvPr>
          <p:cNvCxnSpPr>
            <a:cxnSpLocks/>
          </p:cNvCxnSpPr>
          <p:nvPr/>
        </p:nvCxnSpPr>
        <p:spPr>
          <a:xfrm>
            <a:off x="0" y="2999677"/>
            <a:ext cx="9144000" cy="0"/>
          </a:xfrm>
          <a:prstGeom prst="line">
            <a:avLst/>
          </a:prstGeom>
          <a:noFill/>
          <a:ln w="25400" cap="flat">
            <a:solidFill>
              <a:srgbClr val="4EADC7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237F7734-1F6D-9F44-85B0-71B3AC508FC8}"/>
              </a:ext>
            </a:extLst>
          </p:cNvPr>
          <p:cNvCxnSpPr>
            <a:cxnSpLocks/>
          </p:cNvCxnSpPr>
          <p:nvPr/>
        </p:nvCxnSpPr>
        <p:spPr>
          <a:xfrm>
            <a:off x="1315844" y="167592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D6AD9E66-9142-7944-9B84-993E9C362DDA}"/>
              </a:ext>
            </a:extLst>
          </p:cNvPr>
          <p:cNvCxnSpPr>
            <a:cxnSpLocks/>
          </p:cNvCxnSpPr>
          <p:nvPr/>
        </p:nvCxnSpPr>
        <p:spPr>
          <a:xfrm>
            <a:off x="3163229" y="167592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97EF70D1-8C00-0743-9B7F-EB18C21E7938}"/>
              </a:ext>
            </a:extLst>
          </p:cNvPr>
          <p:cNvCxnSpPr>
            <a:cxnSpLocks/>
          </p:cNvCxnSpPr>
          <p:nvPr/>
        </p:nvCxnSpPr>
        <p:spPr>
          <a:xfrm>
            <a:off x="4832195" y="167592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3948E4DF-7951-4E43-A369-AFECF69658D7}"/>
              </a:ext>
            </a:extLst>
          </p:cNvPr>
          <p:cNvCxnSpPr>
            <a:cxnSpLocks/>
          </p:cNvCxnSpPr>
          <p:nvPr/>
        </p:nvCxnSpPr>
        <p:spPr>
          <a:xfrm>
            <a:off x="6493832" y="167592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Пятиугольник 42">
            <a:extLst>
              <a:ext uri="{FF2B5EF4-FFF2-40B4-BE49-F238E27FC236}">
                <a16:creationId xmlns:a16="http://schemas.microsoft.com/office/drawing/2014/main" xmlns="" id="{34B704A6-A46B-8C4F-AC18-9E518AD29C59}"/>
              </a:ext>
            </a:extLst>
          </p:cNvPr>
          <p:cNvSpPr/>
          <p:nvPr/>
        </p:nvSpPr>
        <p:spPr>
          <a:xfrm rot="5400000">
            <a:off x="5245539" y="370347"/>
            <a:ext cx="664927" cy="6606055"/>
          </a:xfrm>
          <a:prstGeom prst="homePlate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финансовое обеспечение мероприятий по проведению научно-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исследовательских и опытно-конструкторских работ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области средств производства электроники</a:t>
            </a:r>
          </a:p>
        </p:txBody>
      </p:sp>
      <p:sp>
        <p:nvSpPr>
          <p:cNvPr id="44" name="Пятиугольник 43">
            <a:extLst>
              <a:ext uri="{FF2B5EF4-FFF2-40B4-BE49-F238E27FC236}">
                <a16:creationId xmlns:a16="http://schemas.microsoft.com/office/drawing/2014/main" xmlns="" id="{E6339931-25EE-9340-8325-290CB81835B5}"/>
              </a:ext>
            </a:extLst>
          </p:cNvPr>
          <p:cNvSpPr/>
          <p:nvPr/>
        </p:nvSpPr>
        <p:spPr>
          <a:xfrm>
            <a:off x="239801" y="3340911"/>
            <a:ext cx="2527544" cy="664928"/>
          </a:xfrm>
          <a:prstGeom prst="homePlate">
            <a:avLst/>
          </a:prstGeom>
          <a:solidFill>
            <a:srgbClr val="4EADC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№2136</a:t>
            </a:r>
          </a:p>
        </p:txBody>
      </p:sp>
      <p:sp>
        <p:nvSpPr>
          <p:cNvPr id="45" name="Freeform 145">
            <a:extLst>
              <a:ext uri="{FF2B5EF4-FFF2-40B4-BE49-F238E27FC236}">
                <a16:creationId xmlns:a16="http://schemas.microsoft.com/office/drawing/2014/main" xmlns="" id="{EFA03DFF-D62D-D041-A45A-553983F25E04}"/>
              </a:ext>
            </a:extLst>
          </p:cNvPr>
          <p:cNvSpPr>
            <a:spLocks noChangeAspect="1"/>
          </p:cNvSpPr>
          <p:nvPr/>
        </p:nvSpPr>
        <p:spPr bwMode="auto">
          <a:xfrm>
            <a:off x="1702491" y="3468230"/>
            <a:ext cx="504055" cy="410289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625DD38-133C-7D41-97DF-7FF884C349AC}"/>
              </a:ext>
            </a:extLst>
          </p:cNvPr>
          <p:cNvSpPr txBox="1"/>
          <p:nvPr/>
        </p:nvSpPr>
        <p:spPr>
          <a:xfrm>
            <a:off x="239801" y="4896866"/>
            <a:ext cx="88517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б</a:t>
            </a: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юджет /</a:t>
            </a:r>
            <a:b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ru-RU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внебюджет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5726406-57E3-7840-A17F-40F8C54DD0F1}"/>
              </a:ext>
            </a:extLst>
          </p:cNvPr>
          <p:cNvSpPr txBox="1"/>
          <p:nvPr/>
        </p:nvSpPr>
        <p:spPr>
          <a:xfrm>
            <a:off x="382116" y="4352128"/>
            <a:ext cx="7335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9</a:t>
            </a: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0/10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9DC631B-4568-854A-B6F6-26E345FA46E5}"/>
              </a:ext>
            </a:extLst>
          </p:cNvPr>
          <p:cNvSpPr txBox="1"/>
          <p:nvPr/>
        </p:nvSpPr>
        <p:spPr>
          <a:xfrm>
            <a:off x="1538597" y="4215752"/>
            <a:ext cx="1416411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Специальное</a:t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технологическое</a:t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оборудование/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САПР/ </a:t>
            </a: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материалы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6F14DDC-46AF-BE40-AAD8-BA2BBEFE0DB4}"/>
              </a:ext>
            </a:extLst>
          </p:cNvPr>
          <p:cNvSpPr txBox="1"/>
          <p:nvPr/>
        </p:nvSpPr>
        <p:spPr>
          <a:xfrm>
            <a:off x="1422646" y="5004588"/>
            <a:ext cx="142878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что поддерживаем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76D134E-7F9E-074D-A2B8-1D1B27D245C0}"/>
              </a:ext>
            </a:extLst>
          </p:cNvPr>
          <p:cNvSpPr txBox="1"/>
          <p:nvPr/>
        </p:nvSpPr>
        <p:spPr>
          <a:xfrm>
            <a:off x="3389713" y="4896866"/>
            <a:ext cx="115845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максимальный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срок проекта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4DB3321-EC80-AE41-95F4-AFABE14F816D}"/>
              </a:ext>
            </a:extLst>
          </p:cNvPr>
          <p:cNvSpPr txBox="1"/>
          <p:nvPr/>
        </p:nvSpPr>
        <p:spPr>
          <a:xfrm>
            <a:off x="3287988" y="4252101"/>
            <a:ext cx="1361910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10 ЛЕТ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(5 – НИОКР,</a:t>
            </a: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/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5</a:t>
            </a: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– РЕАЛИЗАЦИЯ)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6CBF9C6-12A4-714A-BF59-4ADE5997E7EC}"/>
              </a:ext>
            </a:extLst>
          </p:cNvPr>
          <p:cNvSpPr txBox="1"/>
          <p:nvPr/>
        </p:nvSpPr>
        <p:spPr>
          <a:xfrm>
            <a:off x="5050093" y="4336740"/>
            <a:ext cx="1235273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2,5 млрд рублей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50</a:t>
            </a: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0 млн / год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C291496-089A-6A4F-964A-D555A64491DC}"/>
              </a:ext>
            </a:extLst>
          </p:cNvPr>
          <p:cNvSpPr txBox="1"/>
          <p:nvPr/>
        </p:nvSpPr>
        <p:spPr>
          <a:xfrm>
            <a:off x="7353932" y="5004588"/>
            <a:ext cx="7799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результат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4D67048-4E40-BD48-AC70-3A9193E8828C}"/>
              </a:ext>
            </a:extLst>
          </p:cNvPr>
          <p:cNvSpPr txBox="1"/>
          <p:nvPr/>
        </p:nvSpPr>
        <p:spPr>
          <a:xfrm>
            <a:off x="6505110" y="4336740"/>
            <a:ext cx="2477599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Реализация продукции в размере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х1,15</a:t>
            </a: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объема субсидии</a:t>
            </a: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8325051D-D29B-2740-A8B2-831C8AC11B58}"/>
              </a:ext>
            </a:extLst>
          </p:cNvPr>
          <p:cNvCxnSpPr>
            <a:cxnSpLocks/>
          </p:cNvCxnSpPr>
          <p:nvPr/>
        </p:nvCxnSpPr>
        <p:spPr>
          <a:xfrm>
            <a:off x="11278" y="5575858"/>
            <a:ext cx="9144000" cy="0"/>
          </a:xfrm>
          <a:prstGeom prst="line">
            <a:avLst/>
          </a:prstGeom>
          <a:noFill/>
          <a:ln w="25400" cap="flat">
            <a:solidFill>
              <a:srgbClr val="4EADC7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6DB8B371-731D-7C4C-B736-8EFE1CD1C390}"/>
              </a:ext>
            </a:extLst>
          </p:cNvPr>
          <p:cNvCxnSpPr>
            <a:cxnSpLocks/>
          </p:cNvCxnSpPr>
          <p:nvPr/>
        </p:nvCxnSpPr>
        <p:spPr>
          <a:xfrm>
            <a:off x="1327122" y="4252101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B46D1F74-7ACA-DA45-AEB3-FD443E1A7759}"/>
              </a:ext>
            </a:extLst>
          </p:cNvPr>
          <p:cNvCxnSpPr>
            <a:cxnSpLocks/>
          </p:cNvCxnSpPr>
          <p:nvPr/>
        </p:nvCxnSpPr>
        <p:spPr>
          <a:xfrm>
            <a:off x="3174507" y="4252101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FB26F3F7-602B-D647-9E9D-484AE586B3B6}"/>
              </a:ext>
            </a:extLst>
          </p:cNvPr>
          <p:cNvCxnSpPr>
            <a:cxnSpLocks/>
          </p:cNvCxnSpPr>
          <p:nvPr/>
        </p:nvCxnSpPr>
        <p:spPr>
          <a:xfrm>
            <a:off x="4843473" y="4252101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6B0EEED4-B72C-164D-AC8A-1BEB9257B49A}"/>
              </a:ext>
            </a:extLst>
          </p:cNvPr>
          <p:cNvCxnSpPr>
            <a:cxnSpLocks/>
          </p:cNvCxnSpPr>
          <p:nvPr/>
        </p:nvCxnSpPr>
        <p:spPr>
          <a:xfrm>
            <a:off x="6505110" y="4252101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CCCE2060-A5E2-E648-BE0D-7F088D932F21}"/>
              </a:ext>
            </a:extLst>
          </p:cNvPr>
          <p:cNvSpPr txBox="1"/>
          <p:nvPr/>
        </p:nvSpPr>
        <p:spPr>
          <a:xfrm>
            <a:off x="4966209" y="4814063"/>
            <a:ext cx="144103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максимальный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объем бюджетного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финансирования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5C30012-17C8-6ED0-420D-C49008F4DD2C}"/>
              </a:ext>
            </a:extLst>
          </p:cNvPr>
          <p:cNvSpPr/>
          <p:nvPr/>
        </p:nvSpPr>
        <p:spPr>
          <a:xfrm>
            <a:off x="7306327" y="1175931"/>
            <a:ext cx="1655119" cy="52321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ОТБОР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В СЕНТЯБРЕ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2E8121E-50DE-106E-F1F1-2A0E3F73C59A}"/>
              </a:ext>
            </a:extLst>
          </p:cNvPr>
          <p:cNvSpPr/>
          <p:nvPr/>
        </p:nvSpPr>
        <p:spPr>
          <a:xfrm>
            <a:off x="7282651" y="3744228"/>
            <a:ext cx="1655119" cy="52321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ОТБОР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В СЕНТЯБРЕ</a:t>
            </a:r>
          </a:p>
        </p:txBody>
      </p:sp>
    </p:spTree>
    <p:extLst>
      <p:ext uri="{BB962C8B-B14F-4D97-AF65-F5344CB8AC3E}">
        <p14:creationId xmlns:p14="http://schemas.microsoft.com/office/powerpoint/2010/main" xmlns="" val="21898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57"/>
          <p:cNvSpPr>
            <a:spLocks noGrp="1"/>
          </p:cNvSpPr>
          <p:nvPr>
            <p:ph type="sldNum" sz="quarter" idx="4294967295"/>
          </p:nvPr>
        </p:nvSpPr>
        <p:spPr>
          <a:xfrm>
            <a:off x="8642127" y="323820"/>
            <a:ext cx="113814" cy="246221"/>
          </a:xfrm>
          <a:prstGeom prst="rect">
            <a:avLst/>
          </a:prstGeom>
        </p:spPr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Пятиугольник 29">
            <a:extLst>
              <a:ext uri="{FF2B5EF4-FFF2-40B4-BE49-F238E27FC236}">
                <a16:creationId xmlns:a16="http://schemas.microsoft.com/office/drawing/2014/main" xmlns="" id="{1C0691C6-72E8-C544-89B2-F4E03632F68D}"/>
              </a:ext>
            </a:extLst>
          </p:cNvPr>
          <p:cNvSpPr/>
          <p:nvPr/>
        </p:nvSpPr>
        <p:spPr>
          <a:xfrm rot="5400000">
            <a:off x="5234261" y="-2205834"/>
            <a:ext cx="664927" cy="6606055"/>
          </a:xfrm>
          <a:prstGeom prst="homePlate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447675" lvl="0" algn="ctr">
              <a:spcBef>
                <a:spcPct val="20000"/>
              </a:spcBef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Субсидии российским организациям на финансовое обеспечение части затрат на модернизацию и внедрение российских электронных изделий в конечной продукции различных отраслей промышленности 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ятиугольник 30">
            <a:extLst>
              <a:ext uri="{FF2B5EF4-FFF2-40B4-BE49-F238E27FC236}">
                <a16:creationId xmlns:a16="http://schemas.microsoft.com/office/drawing/2014/main" xmlns="" id="{117A03A8-5BC3-C849-BC15-38AC89ACCF0E}"/>
              </a:ext>
            </a:extLst>
          </p:cNvPr>
          <p:cNvSpPr/>
          <p:nvPr/>
        </p:nvSpPr>
        <p:spPr>
          <a:xfrm>
            <a:off x="228523" y="764730"/>
            <a:ext cx="2527544" cy="664928"/>
          </a:xfrm>
          <a:prstGeom prst="homePlate">
            <a:avLst/>
          </a:prstGeom>
          <a:solidFill>
            <a:srgbClr val="4EADC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1619</a:t>
            </a:r>
          </a:p>
        </p:txBody>
      </p:sp>
      <p:sp>
        <p:nvSpPr>
          <p:cNvPr id="34" name="Freeform 145">
            <a:extLst>
              <a:ext uri="{FF2B5EF4-FFF2-40B4-BE49-F238E27FC236}">
                <a16:creationId xmlns:a16="http://schemas.microsoft.com/office/drawing/2014/main" xmlns="" id="{CFD59468-88E6-F144-81AE-B39820888A93}"/>
              </a:ext>
            </a:extLst>
          </p:cNvPr>
          <p:cNvSpPr>
            <a:spLocks noChangeAspect="1"/>
          </p:cNvSpPr>
          <p:nvPr/>
        </p:nvSpPr>
        <p:spPr bwMode="auto">
          <a:xfrm>
            <a:off x="1691213" y="892049"/>
            <a:ext cx="504055" cy="410289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8328EF-5AD0-E14E-BA7F-ED84B2A6F756}"/>
              </a:ext>
            </a:extLst>
          </p:cNvPr>
          <p:cNvSpPr txBox="1"/>
          <p:nvPr/>
        </p:nvSpPr>
        <p:spPr>
          <a:xfrm>
            <a:off x="228523" y="2320685"/>
            <a:ext cx="88517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б</a:t>
            </a: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юджет /</a:t>
            </a:r>
            <a:b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ru-RU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внебюджет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8B7D68-365A-5047-8847-B882567E0135}"/>
              </a:ext>
            </a:extLst>
          </p:cNvPr>
          <p:cNvSpPr txBox="1"/>
          <p:nvPr/>
        </p:nvSpPr>
        <p:spPr>
          <a:xfrm>
            <a:off x="370838" y="1729058"/>
            <a:ext cx="7335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5</a:t>
            </a: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0/50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ED7349E-0554-E149-AD20-4D11C514BA0F}"/>
              </a:ext>
            </a:extLst>
          </p:cNvPr>
          <p:cNvSpPr txBox="1"/>
          <p:nvPr/>
        </p:nvSpPr>
        <p:spPr>
          <a:xfrm>
            <a:off x="1461903" y="1629031"/>
            <a:ext cx="1551064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Внедрение</a:t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радиоэлектронного</a:t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оборудования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31774B1-E185-CA41-8091-172E1D63EFB5}"/>
              </a:ext>
            </a:extLst>
          </p:cNvPr>
          <p:cNvSpPr txBox="1"/>
          <p:nvPr/>
        </p:nvSpPr>
        <p:spPr>
          <a:xfrm>
            <a:off x="1411368" y="2428407"/>
            <a:ext cx="142878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что поддерживаем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B420E5D-7835-674C-8170-F346F89FCB14}"/>
              </a:ext>
            </a:extLst>
          </p:cNvPr>
          <p:cNvSpPr txBox="1"/>
          <p:nvPr/>
        </p:nvSpPr>
        <p:spPr>
          <a:xfrm>
            <a:off x="3378435" y="2320685"/>
            <a:ext cx="115845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максимальный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срок проекта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B2BD93E-8E85-434B-ABEC-C6C87F44D57C}"/>
              </a:ext>
            </a:extLst>
          </p:cNvPr>
          <p:cNvSpPr txBox="1"/>
          <p:nvPr/>
        </p:nvSpPr>
        <p:spPr>
          <a:xfrm>
            <a:off x="3707116" y="1798308"/>
            <a:ext cx="501097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5</a:t>
            </a: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лет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031C2A8-FAB4-5245-B1C4-5A343EE0EDBE}"/>
              </a:ext>
            </a:extLst>
          </p:cNvPr>
          <p:cNvSpPr txBox="1"/>
          <p:nvPr/>
        </p:nvSpPr>
        <p:spPr>
          <a:xfrm>
            <a:off x="5111759" y="1798308"/>
            <a:ext cx="1089399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До 5 млрд/год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F5C7A4-3414-5940-BC3C-C1B5A2AFE084}"/>
              </a:ext>
            </a:extLst>
          </p:cNvPr>
          <p:cNvSpPr txBox="1"/>
          <p:nvPr/>
        </p:nvSpPr>
        <p:spPr>
          <a:xfrm>
            <a:off x="7342654" y="2428407"/>
            <a:ext cx="7799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результат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66EF9B7-A1CD-A142-84F9-93734CF82088}"/>
              </a:ext>
            </a:extLst>
          </p:cNvPr>
          <p:cNvSpPr txBox="1"/>
          <p:nvPr/>
        </p:nvSpPr>
        <p:spPr>
          <a:xfrm>
            <a:off x="6872946" y="1713670"/>
            <a:ext cx="171937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Приобретение</a:t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российской продукции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E2414252-7758-D148-A810-5283AAA6A851}"/>
              </a:ext>
            </a:extLst>
          </p:cNvPr>
          <p:cNvCxnSpPr>
            <a:cxnSpLocks/>
          </p:cNvCxnSpPr>
          <p:nvPr/>
        </p:nvCxnSpPr>
        <p:spPr>
          <a:xfrm>
            <a:off x="0" y="2999677"/>
            <a:ext cx="9144000" cy="0"/>
          </a:xfrm>
          <a:prstGeom prst="line">
            <a:avLst/>
          </a:prstGeom>
          <a:noFill/>
          <a:ln w="25400" cap="flat">
            <a:solidFill>
              <a:srgbClr val="4EADC7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237F7734-1F6D-9F44-85B0-71B3AC508FC8}"/>
              </a:ext>
            </a:extLst>
          </p:cNvPr>
          <p:cNvCxnSpPr>
            <a:cxnSpLocks/>
          </p:cNvCxnSpPr>
          <p:nvPr/>
        </p:nvCxnSpPr>
        <p:spPr>
          <a:xfrm>
            <a:off x="1315844" y="167592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D6AD9E66-9142-7944-9B84-993E9C362DDA}"/>
              </a:ext>
            </a:extLst>
          </p:cNvPr>
          <p:cNvCxnSpPr>
            <a:cxnSpLocks/>
          </p:cNvCxnSpPr>
          <p:nvPr/>
        </p:nvCxnSpPr>
        <p:spPr>
          <a:xfrm>
            <a:off x="3163229" y="167592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97EF70D1-8C00-0743-9B7F-EB18C21E7938}"/>
              </a:ext>
            </a:extLst>
          </p:cNvPr>
          <p:cNvCxnSpPr>
            <a:cxnSpLocks/>
          </p:cNvCxnSpPr>
          <p:nvPr/>
        </p:nvCxnSpPr>
        <p:spPr>
          <a:xfrm>
            <a:off x="4832195" y="167592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3948E4DF-7951-4E43-A369-AFECF69658D7}"/>
              </a:ext>
            </a:extLst>
          </p:cNvPr>
          <p:cNvCxnSpPr>
            <a:cxnSpLocks/>
          </p:cNvCxnSpPr>
          <p:nvPr/>
        </p:nvCxnSpPr>
        <p:spPr>
          <a:xfrm>
            <a:off x="6493832" y="167592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8E3D305-CCF1-A343-9865-654DA4B4265A}"/>
              </a:ext>
            </a:extLst>
          </p:cNvPr>
          <p:cNvSpPr txBox="1"/>
          <p:nvPr/>
        </p:nvSpPr>
        <p:spPr>
          <a:xfrm>
            <a:off x="4935939" y="2320685"/>
            <a:ext cx="144103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максимальный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объем бюджетного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финансирования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47" name="Пятиугольник 46">
            <a:extLst>
              <a:ext uri="{FF2B5EF4-FFF2-40B4-BE49-F238E27FC236}">
                <a16:creationId xmlns:a16="http://schemas.microsoft.com/office/drawing/2014/main" xmlns="" id="{F104A6AF-4FC5-0C4C-BD8A-56DD689956B8}"/>
              </a:ext>
            </a:extLst>
          </p:cNvPr>
          <p:cNvSpPr/>
          <p:nvPr/>
        </p:nvSpPr>
        <p:spPr>
          <a:xfrm rot="5400000">
            <a:off x="5234261" y="458436"/>
            <a:ext cx="664927" cy="6606055"/>
          </a:xfrm>
          <a:prstGeom prst="homePlate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447675" lvl="0" algn="ctr">
              <a:spcBef>
                <a:spcPct val="20000"/>
              </a:spcBef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Субсидии российским организациям на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части затрат на создание ЭКБ и модулей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ятиугольник 58">
            <a:extLst>
              <a:ext uri="{FF2B5EF4-FFF2-40B4-BE49-F238E27FC236}">
                <a16:creationId xmlns:a16="http://schemas.microsoft.com/office/drawing/2014/main" xmlns="" id="{34AF5507-1C40-2741-B102-D9594280FF60}"/>
              </a:ext>
            </a:extLst>
          </p:cNvPr>
          <p:cNvSpPr/>
          <p:nvPr/>
        </p:nvSpPr>
        <p:spPr>
          <a:xfrm>
            <a:off x="228523" y="3429000"/>
            <a:ext cx="2527544" cy="664928"/>
          </a:xfrm>
          <a:prstGeom prst="homePlate">
            <a:avLst/>
          </a:prstGeom>
          <a:solidFill>
            <a:srgbClr val="4EADC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1252</a:t>
            </a:r>
          </a:p>
        </p:txBody>
      </p:sp>
      <p:sp>
        <p:nvSpPr>
          <p:cNvPr id="60" name="Freeform 145">
            <a:extLst>
              <a:ext uri="{FF2B5EF4-FFF2-40B4-BE49-F238E27FC236}">
                <a16:creationId xmlns:a16="http://schemas.microsoft.com/office/drawing/2014/main" xmlns="" id="{252CAFAA-79F0-DB4A-9939-1CA5CC06BF52}"/>
              </a:ext>
            </a:extLst>
          </p:cNvPr>
          <p:cNvSpPr>
            <a:spLocks noChangeAspect="1"/>
          </p:cNvSpPr>
          <p:nvPr/>
        </p:nvSpPr>
        <p:spPr bwMode="auto">
          <a:xfrm>
            <a:off x="1691213" y="3556319"/>
            <a:ext cx="504055" cy="410289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70B904A-6234-154C-BAF9-E2F070BFE6EA}"/>
              </a:ext>
            </a:extLst>
          </p:cNvPr>
          <p:cNvSpPr txBox="1"/>
          <p:nvPr/>
        </p:nvSpPr>
        <p:spPr>
          <a:xfrm>
            <a:off x="228523" y="4984955"/>
            <a:ext cx="88517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б</a:t>
            </a: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юджет /</a:t>
            </a:r>
            <a:b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ru-RU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внебюджет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54A9384-C2A2-9543-9930-CB15C6B5D97C}"/>
              </a:ext>
            </a:extLst>
          </p:cNvPr>
          <p:cNvSpPr txBox="1"/>
          <p:nvPr/>
        </p:nvSpPr>
        <p:spPr>
          <a:xfrm>
            <a:off x="370838" y="4422573"/>
            <a:ext cx="7335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90/10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A62EA57-909C-1646-95D8-6866EA24ACF9}"/>
              </a:ext>
            </a:extLst>
          </p:cNvPr>
          <p:cNvSpPr txBox="1"/>
          <p:nvPr/>
        </p:nvSpPr>
        <p:spPr>
          <a:xfrm>
            <a:off x="1677511" y="4407185"/>
            <a:ext cx="1119856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ЭКБ и модули</a:t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на основе ЭКБ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1D35B02-C827-9B4F-BF4D-66406DB7C44A}"/>
              </a:ext>
            </a:extLst>
          </p:cNvPr>
          <p:cNvSpPr txBox="1"/>
          <p:nvPr/>
        </p:nvSpPr>
        <p:spPr>
          <a:xfrm>
            <a:off x="1411368" y="5092677"/>
            <a:ext cx="142878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что поддерживаем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6823788-80D4-4A40-8799-7B424548ABE0}"/>
              </a:ext>
            </a:extLst>
          </p:cNvPr>
          <p:cNvSpPr txBox="1"/>
          <p:nvPr/>
        </p:nvSpPr>
        <p:spPr>
          <a:xfrm>
            <a:off x="3378435" y="4984955"/>
            <a:ext cx="115845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максимальный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срок проекта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F64392D-BD45-844F-AAEE-165B39254A59}"/>
              </a:ext>
            </a:extLst>
          </p:cNvPr>
          <p:cNvSpPr txBox="1"/>
          <p:nvPr/>
        </p:nvSpPr>
        <p:spPr>
          <a:xfrm>
            <a:off x="3355273" y="4322546"/>
            <a:ext cx="1203212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7 </a:t>
            </a: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лет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(5 – НИОКР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2</a:t>
            </a: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– реализация)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F0F10DA-0B14-D64D-B221-1401A40F713E}"/>
              </a:ext>
            </a:extLst>
          </p:cNvPr>
          <p:cNvSpPr txBox="1"/>
          <p:nvPr/>
        </p:nvSpPr>
        <p:spPr>
          <a:xfrm>
            <a:off x="5021993" y="4491823"/>
            <a:ext cx="126893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1,5 млрд </a:t>
            </a:r>
            <a:r>
              <a:rPr kumimoji="0" lang="ru-RU" sz="1100" b="1" i="1" u="none" strike="noStrike" cap="none" spc="0" normalizeH="0" baseline="0" dirty="0" err="1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руб</a:t>
            </a: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/год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51EC80E-44C8-BD40-B10F-FE698983944D}"/>
              </a:ext>
            </a:extLst>
          </p:cNvPr>
          <p:cNvSpPr txBox="1"/>
          <p:nvPr/>
        </p:nvSpPr>
        <p:spPr>
          <a:xfrm>
            <a:off x="7342654" y="5092677"/>
            <a:ext cx="7799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результат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A7700A36-4CE5-5A4F-B540-851BF8D28380}"/>
              </a:ext>
            </a:extLst>
          </p:cNvPr>
          <p:cNvCxnSpPr>
            <a:cxnSpLocks/>
          </p:cNvCxnSpPr>
          <p:nvPr/>
        </p:nvCxnSpPr>
        <p:spPr>
          <a:xfrm>
            <a:off x="0" y="5663947"/>
            <a:ext cx="9144000" cy="0"/>
          </a:xfrm>
          <a:prstGeom prst="line">
            <a:avLst/>
          </a:prstGeom>
          <a:noFill/>
          <a:ln w="25400" cap="flat">
            <a:solidFill>
              <a:srgbClr val="4EADC7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884AFD06-3F64-F944-9F29-F11585B40E39}"/>
              </a:ext>
            </a:extLst>
          </p:cNvPr>
          <p:cNvCxnSpPr>
            <a:cxnSpLocks/>
          </p:cNvCxnSpPr>
          <p:nvPr/>
        </p:nvCxnSpPr>
        <p:spPr>
          <a:xfrm>
            <a:off x="1315844" y="434019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8E79CDBD-3C97-D940-A852-AA64EECB0D25}"/>
              </a:ext>
            </a:extLst>
          </p:cNvPr>
          <p:cNvCxnSpPr>
            <a:cxnSpLocks/>
          </p:cNvCxnSpPr>
          <p:nvPr/>
        </p:nvCxnSpPr>
        <p:spPr>
          <a:xfrm>
            <a:off x="3163229" y="434019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722491B8-C8CF-D748-A926-E438773147A5}"/>
              </a:ext>
            </a:extLst>
          </p:cNvPr>
          <p:cNvCxnSpPr>
            <a:cxnSpLocks/>
          </p:cNvCxnSpPr>
          <p:nvPr/>
        </p:nvCxnSpPr>
        <p:spPr>
          <a:xfrm>
            <a:off x="4832195" y="434019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5B09023C-9750-6E48-A844-28218C69D7F1}"/>
              </a:ext>
            </a:extLst>
          </p:cNvPr>
          <p:cNvCxnSpPr>
            <a:cxnSpLocks/>
          </p:cNvCxnSpPr>
          <p:nvPr/>
        </p:nvCxnSpPr>
        <p:spPr>
          <a:xfrm>
            <a:off x="6493832" y="434019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28F5836-8DE0-2640-808B-91D97864AFB8}"/>
              </a:ext>
            </a:extLst>
          </p:cNvPr>
          <p:cNvSpPr txBox="1"/>
          <p:nvPr/>
        </p:nvSpPr>
        <p:spPr>
          <a:xfrm>
            <a:off x="6337630" y="4421977"/>
            <a:ext cx="2876748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Реализация продукции в размере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х</a:t>
            </a: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1</a:t>
            </a: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объема субсидии для модулей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Х 0,5 – для электронных компонентов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416CFA8-1810-6F47-A3AA-87421804CF71}"/>
              </a:ext>
            </a:extLst>
          </p:cNvPr>
          <p:cNvSpPr txBox="1"/>
          <p:nvPr/>
        </p:nvSpPr>
        <p:spPr>
          <a:xfrm>
            <a:off x="4853788" y="4769512"/>
            <a:ext cx="144103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максимальный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объем бюджетного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финансирования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4F357DD1-5F9B-C047-A3D2-366E44345253}"/>
              </a:ext>
            </a:extLst>
          </p:cNvPr>
          <p:cNvSpPr/>
          <p:nvPr/>
        </p:nvSpPr>
        <p:spPr>
          <a:xfrm>
            <a:off x="3956879" y="2680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мероприятия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F57C2C4-1B06-D9E4-3598-1956B66D0AF8}"/>
              </a:ext>
            </a:extLst>
          </p:cNvPr>
          <p:cNvSpPr/>
          <p:nvPr/>
        </p:nvSpPr>
        <p:spPr>
          <a:xfrm>
            <a:off x="7342654" y="3788038"/>
            <a:ext cx="1655119" cy="523218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ПРИЕМ ЗАЯВОК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ДО 1 СЕНТЯБРЯ</a:t>
            </a:r>
          </a:p>
        </p:txBody>
      </p:sp>
    </p:spTree>
    <p:extLst>
      <p:ext uri="{BB962C8B-B14F-4D97-AF65-F5344CB8AC3E}">
        <p14:creationId xmlns:p14="http://schemas.microsoft.com/office/powerpoint/2010/main" xmlns="" val="302223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57"/>
          <p:cNvSpPr>
            <a:spLocks noGrp="1"/>
          </p:cNvSpPr>
          <p:nvPr>
            <p:ph type="sldNum" sz="quarter" idx="4294967295"/>
          </p:nvPr>
        </p:nvSpPr>
        <p:spPr>
          <a:xfrm>
            <a:off x="8642127" y="323820"/>
            <a:ext cx="113814" cy="246221"/>
          </a:xfrm>
          <a:prstGeom prst="rect">
            <a:avLst/>
          </a:prstGeom>
        </p:spPr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ятиугольник 29">
            <a:extLst>
              <a:ext uri="{FF2B5EF4-FFF2-40B4-BE49-F238E27FC236}">
                <a16:creationId xmlns:a16="http://schemas.microsoft.com/office/drawing/2014/main" xmlns="" id="{1C0691C6-72E8-C544-89B2-F4E03632F68D}"/>
              </a:ext>
            </a:extLst>
          </p:cNvPr>
          <p:cNvSpPr/>
          <p:nvPr/>
        </p:nvSpPr>
        <p:spPr>
          <a:xfrm rot="5400000">
            <a:off x="5234261" y="-2205834"/>
            <a:ext cx="664927" cy="6606055"/>
          </a:xfrm>
          <a:prstGeom prst="homePlate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447675" lvl="0" algn="ctr">
              <a:spcBef>
                <a:spcPct val="20000"/>
              </a:spcBef>
              <a:defRPr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Грантовая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поддержка проектов по проведению исследований и разработок, подготовке и расширению производства инновационной продукции в области электроники 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ятиугольник 30">
            <a:extLst>
              <a:ext uri="{FF2B5EF4-FFF2-40B4-BE49-F238E27FC236}">
                <a16:creationId xmlns:a16="http://schemas.microsoft.com/office/drawing/2014/main" xmlns="" id="{117A03A8-5BC3-C849-BC15-38AC89ACCF0E}"/>
              </a:ext>
            </a:extLst>
          </p:cNvPr>
          <p:cNvSpPr/>
          <p:nvPr/>
        </p:nvSpPr>
        <p:spPr>
          <a:xfrm>
            <a:off x="228523" y="764730"/>
            <a:ext cx="2527544" cy="664928"/>
          </a:xfrm>
          <a:prstGeom prst="homePlate">
            <a:avLst/>
          </a:prstGeom>
          <a:solidFill>
            <a:srgbClr val="4EADC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1380</a:t>
            </a:r>
          </a:p>
        </p:txBody>
      </p:sp>
      <p:sp>
        <p:nvSpPr>
          <p:cNvPr id="34" name="Freeform 145">
            <a:extLst>
              <a:ext uri="{FF2B5EF4-FFF2-40B4-BE49-F238E27FC236}">
                <a16:creationId xmlns:a16="http://schemas.microsoft.com/office/drawing/2014/main" xmlns="" id="{CFD59468-88E6-F144-81AE-B39820888A93}"/>
              </a:ext>
            </a:extLst>
          </p:cNvPr>
          <p:cNvSpPr>
            <a:spLocks noChangeAspect="1"/>
          </p:cNvSpPr>
          <p:nvPr/>
        </p:nvSpPr>
        <p:spPr bwMode="auto">
          <a:xfrm>
            <a:off x="1691213" y="892049"/>
            <a:ext cx="504055" cy="410289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E2414252-7758-D148-A810-5283AAA6A851}"/>
              </a:ext>
            </a:extLst>
          </p:cNvPr>
          <p:cNvCxnSpPr>
            <a:cxnSpLocks/>
          </p:cNvCxnSpPr>
          <p:nvPr/>
        </p:nvCxnSpPr>
        <p:spPr>
          <a:xfrm>
            <a:off x="0" y="2999677"/>
            <a:ext cx="9144000" cy="0"/>
          </a:xfrm>
          <a:prstGeom prst="line">
            <a:avLst/>
          </a:prstGeom>
          <a:noFill/>
          <a:ln w="25400" cap="flat">
            <a:solidFill>
              <a:srgbClr val="4EADC7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Пятиугольник 21">
            <a:extLst>
              <a:ext uri="{FF2B5EF4-FFF2-40B4-BE49-F238E27FC236}">
                <a16:creationId xmlns:a16="http://schemas.microsoft.com/office/drawing/2014/main" xmlns="" id="{21BC2040-94EF-7241-8488-1AF0D794E95F}"/>
              </a:ext>
            </a:extLst>
          </p:cNvPr>
          <p:cNvSpPr/>
          <p:nvPr/>
        </p:nvSpPr>
        <p:spPr>
          <a:xfrm rot="5400000">
            <a:off x="5218963" y="876752"/>
            <a:ext cx="664927" cy="6606055"/>
          </a:xfrm>
          <a:prstGeom prst="homePlate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447675" lvl="0" algn="ctr">
              <a:spcBef>
                <a:spcPct val="20000"/>
              </a:spcBef>
              <a:defRPr/>
            </a:pP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Грантовая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поддержка проектов по проведению исследований и разработок, подготовке и расширению производства инновационной продукции в области электроники 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ятиугольник 22">
            <a:extLst>
              <a:ext uri="{FF2B5EF4-FFF2-40B4-BE49-F238E27FC236}">
                <a16:creationId xmlns:a16="http://schemas.microsoft.com/office/drawing/2014/main" xmlns="" id="{40FAB044-9F61-F943-B08E-CB80A377BDFE}"/>
              </a:ext>
            </a:extLst>
          </p:cNvPr>
          <p:cNvSpPr/>
          <p:nvPr/>
        </p:nvSpPr>
        <p:spPr>
          <a:xfrm>
            <a:off x="213225" y="3847316"/>
            <a:ext cx="2527544" cy="664928"/>
          </a:xfrm>
          <a:prstGeom prst="homePlate">
            <a:avLst/>
          </a:prstGeom>
          <a:solidFill>
            <a:srgbClr val="4EADC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БОРТНИКА</a:t>
            </a:r>
          </a:p>
        </p:txBody>
      </p:sp>
      <p:sp>
        <p:nvSpPr>
          <p:cNvPr id="24" name="Freeform 145">
            <a:extLst>
              <a:ext uri="{FF2B5EF4-FFF2-40B4-BE49-F238E27FC236}">
                <a16:creationId xmlns:a16="http://schemas.microsoft.com/office/drawing/2014/main" xmlns="" id="{8E57E791-B509-9746-BE11-A6C1DA4BD9D5}"/>
              </a:ext>
            </a:extLst>
          </p:cNvPr>
          <p:cNvSpPr>
            <a:spLocks noChangeAspect="1"/>
          </p:cNvSpPr>
          <p:nvPr/>
        </p:nvSpPr>
        <p:spPr bwMode="auto">
          <a:xfrm>
            <a:off x="1675915" y="3974635"/>
            <a:ext cx="504055" cy="410289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06610C7-9A55-FE4F-AD78-7CA1C8DFC79D}"/>
              </a:ext>
            </a:extLst>
          </p:cNvPr>
          <p:cNvSpPr txBox="1"/>
          <p:nvPr/>
        </p:nvSpPr>
        <p:spPr>
          <a:xfrm>
            <a:off x="213225" y="5403271"/>
            <a:ext cx="88517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б</a:t>
            </a: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юджет /</a:t>
            </a:r>
            <a:b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ru-RU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внебюджет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0DCD952-9052-8D41-A132-EA278CF92EA3}"/>
              </a:ext>
            </a:extLst>
          </p:cNvPr>
          <p:cNvSpPr txBox="1"/>
          <p:nvPr/>
        </p:nvSpPr>
        <p:spPr>
          <a:xfrm>
            <a:off x="1468" y="4671612"/>
            <a:ext cx="1294881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5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соответствии с условиями программы</a:t>
            </a:r>
            <a:br>
              <a:rPr lang="ru-RU" sz="105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05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фонда</a:t>
            </a:r>
            <a:endParaRPr kumimoji="0" lang="ru-RU" sz="105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6C7D899-AD99-7940-9417-C45A2A4F36EF}"/>
              </a:ext>
            </a:extLst>
          </p:cNvPr>
          <p:cNvSpPr txBox="1"/>
          <p:nvPr/>
        </p:nvSpPr>
        <p:spPr>
          <a:xfrm>
            <a:off x="1662213" y="4825501"/>
            <a:ext cx="1119856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ЭКБ и модули</a:t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на основе ЭКБ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C788A37-7B9D-D74C-BAE0-6FBF38F436D5}"/>
              </a:ext>
            </a:extLst>
          </p:cNvPr>
          <p:cNvSpPr txBox="1"/>
          <p:nvPr/>
        </p:nvSpPr>
        <p:spPr>
          <a:xfrm>
            <a:off x="1396070" y="5510993"/>
            <a:ext cx="142878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что поддерживаем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12CB6A-A8DA-7941-9928-D1C084A7CEBC}"/>
              </a:ext>
            </a:extLst>
          </p:cNvPr>
          <p:cNvSpPr txBox="1"/>
          <p:nvPr/>
        </p:nvSpPr>
        <p:spPr>
          <a:xfrm>
            <a:off x="3363137" y="5403271"/>
            <a:ext cx="115845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максимальный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срок проекта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F9F446-F5AF-DE42-880A-763FE43A1DA6}"/>
              </a:ext>
            </a:extLst>
          </p:cNvPr>
          <p:cNvSpPr txBox="1"/>
          <p:nvPr/>
        </p:nvSpPr>
        <p:spPr>
          <a:xfrm>
            <a:off x="5086844" y="4910139"/>
            <a:ext cx="110863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50 млн рублей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2AA260E-F602-5E43-87E0-406A346E7D92}"/>
              </a:ext>
            </a:extLst>
          </p:cNvPr>
          <p:cNvSpPr txBox="1"/>
          <p:nvPr/>
        </p:nvSpPr>
        <p:spPr>
          <a:xfrm>
            <a:off x="7327356" y="5510993"/>
            <a:ext cx="7799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результат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740674AB-3A1B-AF4D-A4AB-22FDEC599091}"/>
              </a:ext>
            </a:extLst>
          </p:cNvPr>
          <p:cNvCxnSpPr>
            <a:cxnSpLocks/>
          </p:cNvCxnSpPr>
          <p:nvPr/>
        </p:nvCxnSpPr>
        <p:spPr>
          <a:xfrm>
            <a:off x="-15298" y="6082263"/>
            <a:ext cx="9144000" cy="0"/>
          </a:xfrm>
          <a:prstGeom prst="line">
            <a:avLst/>
          </a:prstGeom>
          <a:noFill/>
          <a:ln w="25400" cap="flat">
            <a:solidFill>
              <a:srgbClr val="4EADC7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EF7A9973-BCA8-1E4A-AFC7-4222AE160457}"/>
              </a:ext>
            </a:extLst>
          </p:cNvPr>
          <p:cNvCxnSpPr>
            <a:cxnSpLocks/>
          </p:cNvCxnSpPr>
          <p:nvPr/>
        </p:nvCxnSpPr>
        <p:spPr>
          <a:xfrm>
            <a:off x="1300546" y="4758506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D1D98DDB-9733-934C-BDB3-9AD46FFB6FD6}"/>
              </a:ext>
            </a:extLst>
          </p:cNvPr>
          <p:cNvCxnSpPr>
            <a:cxnSpLocks/>
          </p:cNvCxnSpPr>
          <p:nvPr/>
        </p:nvCxnSpPr>
        <p:spPr>
          <a:xfrm>
            <a:off x="3147931" y="4758506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B4ED4A09-981F-2A41-BC9E-06425E61E0E4}"/>
              </a:ext>
            </a:extLst>
          </p:cNvPr>
          <p:cNvCxnSpPr>
            <a:cxnSpLocks/>
          </p:cNvCxnSpPr>
          <p:nvPr/>
        </p:nvCxnSpPr>
        <p:spPr>
          <a:xfrm>
            <a:off x="4816897" y="4758506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F8B04073-092A-2E4D-9366-2AF199667D38}"/>
              </a:ext>
            </a:extLst>
          </p:cNvPr>
          <p:cNvCxnSpPr>
            <a:cxnSpLocks/>
          </p:cNvCxnSpPr>
          <p:nvPr/>
        </p:nvCxnSpPr>
        <p:spPr>
          <a:xfrm>
            <a:off x="6478534" y="4758506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7F2260C-4A69-024D-B8B0-8C2F733558B5}"/>
              </a:ext>
            </a:extLst>
          </p:cNvPr>
          <p:cNvSpPr txBox="1"/>
          <p:nvPr/>
        </p:nvSpPr>
        <p:spPr>
          <a:xfrm>
            <a:off x="4920641" y="5403271"/>
            <a:ext cx="144103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максимальный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объем бюджетного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финансирования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5E417A5-AF59-7D40-A0DD-ABD84554300A}"/>
              </a:ext>
            </a:extLst>
          </p:cNvPr>
          <p:cNvSpPr txBox="1"/>
          <p:nvPr/>
        </p:nvSpPr>
        <p:spPr>
          <a:xfrm>
            <a:off x="3365544" y="4692340"/>
            <a:ext cx="1294881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5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соответствии с условиями программы</a:t>
            </a:r>
            <a:br>
              <a:rPr lang="ru-RU" sz="105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05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фонда</a:t>
            </a:r>
            <a:endParaRPr kumimoji="0" lang="ru-RU" sz="105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D3F7785-A149-9940-B110-38224FA9130B}"/>
              </a:ext>
            </a:extLst>
          </p:cNvPr>
          <p:cNvSpPr txBox="1"/>
          <p:nvPr/>
        </p:nvSpPr>
        <p:spPr>
          <a:xfrm>
            <a:off x="7046511" y="4714598"/>
            <a:ext cx="1294881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5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соответствии с условиями программы</a:t>
            </a:r>
            <a:br>
              <a:rPr lang="ru-RU" sz="105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05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фонда</a:t>
            </a:r>
            <a:endParaRPr kumimoji="0" lang="ru-RU" sz="105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D8D2A65-2558-0645-86A0-C747B5219481}"/>
              </a:ext>
            </a:extLst>
          </p:cNvPr>
          <p:cNvSpPr txBox="1"/>
          <p:nvPr/>
        </p:nvSpPr>
        <p:spPr>
          <a:xfrm>
            <a:off x="228523" y="2320685"/>
            <a:ext cx="88517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б</a:t>
            </a: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юджет /</a:t>
            </a:r>
            <a:b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ru-RU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внебюджет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C31A19C-B249-134C-B8E3-8AF2942B8D9B}"/>
              </a:ext>
            </a:extLst>
          </p:cNvPr>
          <p:cNvSpPr txBox="1"/>
          <p:nvPr/>
        </p:nvSpPr>
        <p:spPr>
          <a:xfrm>
            <a:off x="370838" y="1775947"/>
            <a:ext cx="7335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70/30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31CA7D6-C34B-C24E-A8B6-F0276BF1E54A}"/>
              </a:ext>
            </a:extLst>
          </p:cNvPr>
          <p:cNvSpPr txBox="1"/>
          <p:nvPr/>
        </p:nvSpPr>
        <p:spPr>
          <a:xfrm>
            <a:off x="1328905" y="1623055"/>
            <a:ext cx="1694186" cy="938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Аппаратно-</a:t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программные</a:t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комплексы</a:t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для искусственного</a:t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интеллекта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2491CFC-C78D-A440-8B49-A8E321324D5E}"/>
              </a:ext>
            </a:extLst>
          </p:cNvPr>
          <p:cNvSpPr txBox="1"/>
          <p:nvPr/>
        </p:nvSpPr>
        <p:spPr>
          <a:xfrm>
            <a:off x="1411368" y="2428407"/>
            <a:ext cx="142878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что поддерживаем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A5EACE7-556A-3C42-BA65-478E994B2264}"/>
              </a:ext>
            </a:extLst>
          </p:cNvPr>
          <p:cNvSpPr txBox="1"/>
          <p:nvPr/>
        </p:nvSpPr>
        <p:spPr>
          <a:xfrm>
            <a:off x="3378435" y="2320685"/>
            <a:ext cx="115845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максимальный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срок проекта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DD8A14A-1915-0648-BE0A-EECDA8EC468C}"/>
              </a:ext>
            </a:extLst>
          </p:cNvPr>
          <p:cNvSpPr txBox="1"/>
          <p:nvPr/>
        </p:nvSpPr>
        <p:spPr>
          <a:xfrm>
            <a:off x="3276710" y="1675920"/>
            <a:ext cx="1361909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6 ЛЕТ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(3 – НИОКР,</a:t>
            </a: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/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3 – РЕАЛИЗАЦИЯ)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692BD60-9619-4449-A072-51A75211CC51}"/>
              </a:ext>
            </a:extLst>
          </p:cNvPr>
          <p:cNvSpPr txBox="1"/>
          <p:nvPr/>
        </p:nvSpPr>
        <p:spPr>
          <a:xfrm>
            <a:off x="4935939" y="2320685"/>
            <a:ext cx="144103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максимальный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объем бюджетного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финансирования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5AF5F36-2C4D-5040-8FEC-9621794CCB54}"/>
              </a:ext>
            </a:extLst>
          </p:cNvPr>
          <p:cNvSpPr txBox="1"/>
          <p:nvPr/>
        </p:nvSpPr>
        <p:spPr>
          <a:xfrm>
            <a:off x="5038814" y="1760559"/>
            <a:ext cx="1235273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1,5 млрд рублей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500 млн / год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B33EEE7-FFFF-1540-824E-8C5CFC30A8D6}"/>
              </a:ext>
            </a:extLst>
          </p:cNvPr>
          <p:cNvSpPr txBox="1"/>
          <p:nvPr/>
        </p:nvSpPr>
        <p:spPr>
          <a:xfrm>
            <a:off x="7342654" y="2428407"/>
            <a:ext cx="7799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результат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12B732E-3A99-B84A-B1B5-78D33F0E0FBB}"/>
              </a:ext>
            </a:extLst>
          </p:cNvPr>
          <p:cNvSpPr txBox="1"/>
          <p:nvPr/>
        </p:nvSpPr>
        <p:spPr>
          <a:xfrm>
            <a:off x="6493832" y="1760559"/>
            <a:ext cx="2477599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Реализация продукции в размере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х2 объема субсидии</a:t>
            </a: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5E8F49F1-2A05-104E-A505-4830D6DB7FED}"/>
              </a:ext>
            </a:extLst>
          </p:cNvPr>
          <p:cNvCxnSpPr>
            <a:cxnSpLocks/>
          </p:cNvCxnSpPr>
          <p:nvPr/>
        </p:nvCxnSpPr>
        <p:spPr>
          <a:xfrm>
            <a:off x="1315844" y="167592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5E937139-10E5-4845-8E1D-2593A2AC19EE}"/>
              </a:ext>
            </a:extLst>
          </p:cNvPr>
          <p:cNvCxnSpPr>
            <a:cxnSpLocks/>
          </p:cNvCxnSpPr>
          <p:nvPr/>
        </p:nvCxnSpPr>
        <p:spPr>
          <a:xfrm>
            <a:off x="3163229" y="167592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4D03517E-AEA5-ED49-AE91-11B1DD93B3DD}"/>
              </a:ext>
            </a:extLst>
          </p:cNvPr>
          <p:cNvCxnSpPr>
            <a:cxnSpLocks/>
          </p:cNvCxnSpPr>
          <p:nvPr/>
        </p:nvCxnSpPr>
        <p:spPr>
          <a:xfrm>
            <a:off x="4832195" y="167592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126092E1-F794-4644-B605-FDB9D6BFCDF9}"/>
              </a:ext>
            </a:extLst>
          </p:cNvPr>
          <p:cNvCxnSpPr>
            <a:cxnSpLocks/>
          </p:cNvCxnSpPr>
          <p:nvPr/>
        </p:nvCxnSpPr>
        <p:spPr>
          <a:xfrm>
            <a:off x="6493832" y="1675920"/>
            <a:ext cx="0" cy="11064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07A98BD-5833-4B4D-8F22-21DAC63C7C33}"/>
              </a:ext>
            </a:extLst>
          </p:cNvPr>
          <p:cNvSpPr/>
          <p:nvPr/>
        </p:nvSpPr>
        <p:spPr>
          <a:xfrm>
            <a:off x="3956879" y="2680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246173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57"/>
          <p:cNvSpPr>
            <a:spLocks noGrp="1"/>
          </p:cNvSpPr>
          <p:nvPr>
            <p:ph type="sldNum" sz="quarter" idx="4294967295"/>
          </p:nvPr>
        </p:nvSpPr>
        <p:spPr>
          <a:xfrm>
            <a:off x="8642127" y="323820"/>
            <a:ext cx="113814" cy="246221"/>
          </a:xfrm>
          <a:prstGeom prst="rect">
            <a:avLst/>
          </a:prstGeo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Пятиугольник 29">
            <a:extLst>
              <a:ext uri="{FF2B5EF4-FFF2-40B4-BE49-F238E27FC236}">
                <a16:creationId xmlns:a16="http://schemas.microsoft.com/office/drawing/2014/main" xmlns="" id="{1C0691C6-72E8-C544-89B2-F4E03632F68D}"/>
              </a:ext>
            </a:extLst>
          </p:cNvPr>
          <p:cNvSpPr/>
          <p:nvPr/>
        </p:nvSpPr>
        <p:spPr>
          <a:xfrm rot="5400000">
            <a:off x="5234261" y="-2065158"/>
            <a:ext cx="664927" cy="6606055"/>
          </a:xfrm>
          <a:prstGeom prst="homePlate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447675" algn="ctr">
              <a:spcBef>
                <a:spcPct val="20000"/>
              </a:spcBef>
              <a:defRPr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Льготное кредитование в целях опережающего производства электронной компонентной базы, необходимых в первую очередь для выполнения ГОЗ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ятиугольник 30">
            <a:extLst>
              <a:ext uri="{FF2B5EF4-FFF2-40B4-BE49-F238E27FC236}">
                <a16:creationId xmlns:a16="http://schemas.microsoft.com/office/drawing/2014/main" xmlns="" id="{117A03A8-5BC3-C849-BC15-38AC89ACCF0E}"/>
              </a:ext>
            </a:extLst>
          </p:cNvPr>
          <p:cNvSpPr/>
          <p:nvPr/>
        </p:nvSpPr>
        <p:spPr>
          <a:xfrm>
            <a:off x="228523" y="905406"/>
            <a:ext cx="2527544" cy="664928"/>
          </a:xfrm>
          <a:prstGeom prst="homePlate">
            <a:avLst/>
          </a:prstGeom>
          <a:solidFill>
            <a:srgbClr val="4EADC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671</a:t>
            </a:r>
          </a:p>
        </p:txBody>
      </p:sp>
      <p:sp>
        <p:nvSpPr>
          <p:cNvPr id="34" name="Freeform 145">
            <a:extLst>
              <a:ext uri="{FF2B5EF4-FFF2-40B4-BE49-F238E27FC236}">
                <a16:creationId xmlns:a16="http://schemas.microsoft.com/office/drawing/2014/main" xmlns="" id="{CFD59468-88E6-F144-81AE-B39820888A93}"/>
              </a:ext>
            </a:extLst>
          </p:cNvPr>
          <p:cNvSpPr>
            <a:spLocks noChangeAspect="1"/>
          </p:cNvSpPr>
          <p:nvPr/>
        </p:nvSpPr>
        <p:spPr bwMode="auto">
          <a:xfrm>
            <a:off x="1691213" y="1032725"/>
            <a:ext cx="504055" cy="410289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E2414252-7758-D148-A810-5283AAA6A851}"/>
              </a:ext>
            </a:extLst>
          </p:cNvPr>
          <p:cNvCxnSpPr>
            <a:cxnSpLocks/>
          </p:cNvCxnSpPr>
          <p:nvPr/>
        </p:nvCxnSpPr>
        <p:spPr>
          <a:xfrm>
            <a:off x="0" y="4729369"/>
            <a:ext cx="9144000" cy="0"/>
          </a:xfrm>
          <a:prstGeom prst="line">
            <a:avLst/>
          </a:prstGeom>
          <a:noFill/>
          <a:ln w="25400" cap="flat">
            <a:solidFill>
              <a:srgbClr val="4EADC7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D8D2A65-2558-0645-86A0-C747B5219481}"/>
              </a:ext>
            </a:extLst>
          </p:cNvPr>
          <p:cNvSpPr txBox="1"/>
          <p:nvPr/>
        </p:nvSpPr>
        <p:spPr>
          <a:xfrm>
            <a:off x="217665" y="3126995"/>
            <a:ext cx="92262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ставка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по кредиту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*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C31A19C-B249-134C-B8E3-8AF2942B8D9B}"/>
              </a:ext>
            </a:extLst>
          </p:cNvPr>
          <p:cNvSpPr txBox="1"/>
          <p:nvPr/>
        </p:nvSpPr>
        <p:spPr>
          <a:xfrm>
            <a:off x="424500" y="1904278"/>
            <a:ext cx="46262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3%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31CA7D6-C34B-C24E-A8B6-F0276BF1E54A}"/>
              </a:ext>
            </a:extLst>
          </p:cNvPr>
          <p:cNvSpPr txBox="1"/>
          <p:nvPr/>
        </p:nvSpPr>
        <p:spPr>
          <a:xfrm>
            <a:off x="1435552" y="1804251"/>
            <a:ext cx="1694186" cy="1277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Закупку </a:t>
            </a: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материалов, химии,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комплектующих </a:t>
            </a:r>
            <a:b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для опережающего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производства ЭКБ ,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а </a:t>
            </a: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также ЗИП </a:t>
            </a:r>
            <a:r>
              <a:rPr kumimoji="0" lang="ru-RU" sz="1100" b="1" i="1" u="none" strike="noStrike" cap="none" spc="0" normalizeH="0" baseline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для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оборудования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2491CFC-C78D-A440-8B49-A8E321324D5E}"/>
              </a:ext>
            </a:extLst>
          </p:cNvPr>
          <p:cNvSpPr txBox="1"/>
          <p:nvPr/>
        </p:nvSpPr>
        <p:spPr>
          <a:xfrm>
            <a:off x="1622869" y="3267817"/>
            <a:ext cx="142878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что поддерживаем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8A5EACE7-556A-3C42-BA65-478E994B2264}"/>
              </a:ext>
            </a:extLst>
          </p:cNvPr>
          <p:cNvSpPr txBox="1"/>
          <p:nvPr/>
        </p:nvSpPr>
        <p:spPr>
          <a:xfrm>
            <a:off x="3345660" y="3267817"/>
            <a:ext cx="128349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Особые условия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DD8A14A-1915-0648-BE0A-EECDA8EC468C}"/>
              </a:ext>
            </a:extLst>
          </p:cNvPr>
          <p:cNvSpPr txBox="1"/>
          <p:nvPr/>
        </p:nvSpPr>
        <p:spPr>
          <a:xfrm>
            <a:off x="3206497" y="2200554"/>
            <a:ext cx="1623199" cy="938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Получение до заявки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банк заключения</a:t>
            </a:r>
            <a:b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ФГБУ ВНИИР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 номенклатуре ЭКБ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(vniir-m.ru)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692BD60-9619-4449-A072-51A75211CC51}"/>
              </a:ext>
            </a:extLst>
          </p:cNvPr>
          <p:cNvSpPr txBox="1"/>
          <p:nvPr/>
        </p:nvSpPr>
        <p:spPr>
          <a:xfrm>
            <a:off x="5110334" y="3209511"/>
            <a:ext cx="117538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срок льготного 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кредитования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5AF5F36-2C4D-5040-8FEC-9621794CCB54}"/>
              </a:ext>
            </a:extLst>
          </p:cNvPr>
          <p:cNvSpPr txBox="1"/>
          <p:nvPr/>
        </p:nvSpPr>
        <p:spPr>
          <a:xfrm>
            <a:off x="5073546" y="2594662"/>
            <a:ext cx="111504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До 36 месяцев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B33EEE7-FFFF-1540-824E-8C5CFC30A8D6}"/>
              </a:ext>
            </a:extLst>
          </p:cNvPr>
          <p:cNvSpPr txBox="1"/>
          <p:nvPr/>
        </p:nvSpPr>
        <p:spPr>
          <a:xfrm>
            <a:off x="7384219" y="3317233"/>
            <a:ext cx="77995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результат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12B732E-3A99-B84A-B1B5-78D33F0E0FBB}"/>
              </a:ext>
            </a:extLst>
          </p:cNvPr>
          <p:cNvSpPr txBox="1"/>
          <p:nvPr/>
        </p:nvSpPr>
        <p:spPr>
          <a:xfrm>
            <a:off x="6959617" y="2520436"/>
            <a:ext cx="1496562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Сформированный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запас ЭКБ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(в первую очередь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spc="0" normalizeH="0" baseline="0" dirty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для ГОЗ)</a:t>
            </a: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5E8F49F1-2A05-104E-A505-4830D6DB7FED}"/>
              </a:ext>
            </a:extLst>
          </p:cNvPr>
          <p:cNvCxnSpPr>
            <a:cxnSpLocks/>
          </p:cNvCxnSpPr>
          <p:nvPr/>
        </p:nvCxnSpPr>
        <p:spPr>
          <a:xfrm flipH="1">
            <a:off x="1436431" y="1816596"/>
            <a:ext cx="17830" cy="1777634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5E937139-10E5-4845-8E1D-2593A2AC19EE}"/>
              </a:ext>
            </a:extLst>
          </p:cNvPr>
          <p:cNvCxnSpPr>
            <a:cxnSpLocks/>
          </p:cNvCxnSpPr>
          <p:nvPr/>
        </p:nvCxnSpPr>
        <p:spPr>
          <a:xfrm>
            <a:off x="3163229" y="1816596"/>
            <a:ext cx="23821" cy="1777634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4D03517E-AEA5-ED49-AE91-11B1DD93B3DD}"/>
              </a:ext>
            </a:extLst>
          </p:cNvPr>
          <p:cNvCxnSpPr>
            <a:cxnSpLocks/>
          </p:cNvCxnSpPr>
          <p:nvPr/>
        </p:nvCxnSpPr>
        <p:spPr>
          <a:xfrm>
            <a:off x="4832195" y="1816596"/>
            <a:ext cx="0" cy="185457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126092E1-F794-4644-B605-FDB9D6BFCDF9}"/>
              </a:ext>
            </a:extLst>
          </p:cNvPr>
          <p:cNvCxnSpPr>
            <a:cxnSpLocks/>
          </p:cNvCxnSpPr>
          <p:nvPr/>
        </p:nvCxnSpPr>
        <p:spPr>
          <a:xfrm>
            <a:off x="6493832" y="1816596"/>
            <a:ext cx="0" cy="185457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07A98BD-5833-4B4D-8F22-21DAC63C7C33}"/>
              </a:ext>
            </a:extLst>
          </p:cNvPr>
          <p:cNvSpPr/>
          <p:nvPr/>
        </p:nvSpPr>
        <p:spPr>
          <a:xfrm>
            <a:off x="3956879" y="2680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мероприятия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B2DBBCA-3CA0-50F8-AEA1-4B3FD60FC6A5}"/>
              </a:ext>
            </a:extLst>
          </p:cNvPr>
          <p:cNvSpPr/>
          <p:nvPr/>
        </p:nvSpPr>
        <p:spPr>
          <a:xfrm>
            <a:off x="7342654" y="736932"/>
            <a:ext cx="1655119" cy="307775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rPr>
              <a:t>ДСП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473A8B-E18C-6757-3DF3-0B206B649660}"/>
              </a:ext>
            </a:extLst>
          </p:cNvPr>
          <p:cNvSpPr txBox="1"/>
          <p:nvPr/>
        </p:nvSpPr>
        <p:spPr>
          <a:xfrm>
            <a:off x="131471" y="3845753"/>
            <a:ext cx="893289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r>
              <a:rPr lang="ru-RU" sz="12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Перечень банков: </a:t>
            </a:r>
            <a:r>
              <a:rPr lang="ru-RU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АО ЮниКредит Банк, Банк ГПБ (АО), ПАО «</a:t>
            </a:r>
            <a:r>
              <a:rPr lang="ru-RU" sz="12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Совкомбанк</a:t>
            </a:r>
            <a:r>
              <a:rPr lang="ru-RU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», Банк ВТБ (ПАО),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АО «АЛЬФА-БАНК», ПАО Сбербанк, ПАО «Московский Кредитный Банк», ПАО Банк «ФК Открытие»,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ПАО РОСБАНК, АО «Тинькофф Банк», ПАО «Промсвязьбанк», АО «Райффайзенбанк», АО «Россельхозбанк»)</a:t>
            </a:r>
            <a:endParaRPr kumimoji="0" lang="x-none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79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xmlns="" id="{1C0691C6-72E8-C544-89B2-F4E03632F68D}"/>
              </a:ext>
            </a:extLst>
          </p:cNvPr>
          <p:cNvSpPr/>
          <p:nvPr/>
        </p:nvSpPr>
        <p:spPr>
          <a:xfrm rot="5400000">
            <a:off x="4900906" y="-2713504"/>
            <a:ext cx="670846" cy="7498615"/>
          </a:xfrm>
          <a:prstGeom prst="homePlate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447675" algn="ctr">
              <a:spcBef>
                <a:spcPct val="20000"/>
              </a:spcBef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Предусматривает ведение реестра организаций, осуществляющих деятельность в сфере радиоэлектронной промышленности для получения </a:t>
            </a:r>
            <a:r>
              <a:rPr lang="ru-RU" sz="1100" b="1" smtClean="0">
                <a:latin typeface="Arial" panose="020B0604020202020204" pitchFamily="34" charset="0"/>
                <a:cs typeface="Arial" panose="020B0604020202020204" pitchFamily="34" charset="0"/>
              </a:rPr>
              <a:t>налоговых льгот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(пониженные налоговые ставки и пониженные тарифы страховых взносов)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17A03A8-5BC3-C849-BC15-38AC89AC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90354"/>
            <a:ext cx="2002335" cy="670845"/>
          </a:xfrm>
          <a:prstGeom prst="homePlate">
            <a:avLst/>
          </a:prstGeom>
          <a:solidFill>
            <a:srgbClr val="4EADC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2392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8D2A65-2558-0645-86A0-C747B5219481}"/>
              </a:ext>
            </a:extLst>
          </p:cNvPr>
          <p:cNvSpPr txBox="1"/>
          <p:nvPr/>
        </p:nvSpPr>
        <p:spPr>
          <a:xfrm>
            <a:off x="-47331" y="2757718"/>
            <a:ext cx="1463910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тавка для налогов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федеральный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бюджет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31A19C-B249-134C-B8E3-8AF2942B8D9B}"/>
              </a:ext>
            </a:extLst>
          </p:cNvPr>
          <p:cNvSpPr txBox="1"/>
          <p:nvPr/>
        </p:nvSpPr>
        <p:spPr>
          <a:xfrm>
            <a:off x="469170" y="2366800"/>
            <a:ext cx="46262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3</a:t>
            </a:r>
            <a:r>
              <a:rPr kumimoji="0" lang="ru-RU" sz="2000" b="1" i="1" u="none" strike="noStrike" cap="none" spc="0" normalizeH="0" baseline="0" dirty="0" smtClean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%</a:t>
            </a:r>
            <a:endParaRPr kumimoji="0" lang="ru-RU" sz="20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31CA7D6-C34B-C24E-A8B6-F0276BF1E54A}"/>
              </a:ext>
            </a:extLst>
          </p:cNvPr>
          <p:cNvSpPr txBox="1"/>
          <p:nvPr/>
        </p:nvSpPr>
        <p:spPr>
          <a:xfrm>
            <a:off x="2797652" y="1371227"/>
            <a:ext cx="1508401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Организации,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осуществляющие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деятельность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сфере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радиоэлектронной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промышленности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2491CFC-C78D-A440-8B49-A8E321324D5E}"/>
              </a:ext>
            </a:extLst>
          </p:cNvPr>
          <p:cNvSpPr txBox="1"/>
          <p:nvPr/>
        </p:nvSpPr>
        <p:spPr>
          <a:xfrm>
            <a:off x="2645855" y="2558190"/>
            <a:ext cx="163371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что </a:t>
            </a:r>
            <a:endParaRPr lang="ru-RU" sz="1100" dirty="0" smtClean="0">
              <a:solidFill>
                <a:srgbClr val="00000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поддерживаем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A5EACE7-556A-3C42-BA65-478E994B2264}"/>
              </a:ext>
            </a:extLst>
          </p:cNvPr>
          <p:cNvSpPr txBox="1"/>
          <p:nvPr/>
        </p:nvSpPr>
        <p:spPr>
          <a:xfrm>
            <a:off x="4132434" y="2649650"/>
            <a:ext cx="128349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снование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DD8A14A-1915-0648-BE0A-EECDA8EC468C}"/>
              </a:ext>
            </a:extLst>
          </p:cNvPr>
          <p:cNvSpPr txBox="1"/>
          <p:nvPr/>
        </p:nvSpPr>
        <p:spPr>
          <a:xfrm>
            <a:off x="4287783" y="1379013"/>
            <a:ext cx="980507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</a:t>
            </a: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оложения </a:t>
            </a:r>
          </a:p>
          <a:p>
            <a:pPr algn="ctr" latinLnBrk="1" hangingPunct="0"/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пункта </a:t>
            </a:r>
          </a:p>
          <a:p>
            <a:pPr algn="ctr" latinLnBrk="1" hangingPunct="0"/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1.16 </a:t>
            </a:r>
          </a:p>
          <a:p>
            <a:pPr algn="ctr" latinLnBrk="1" hangingPunct="0"/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статьи </a:t>
            </a: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284 </a:t>
            </a:r>
            <a:endParaRPr lang="ru-RU" sz="1100" b="1" i="1" dirty="0" smtClean="0">
              <a:solidFill>
                <a:srgbClr val="4EADC7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algn="ctr" latinLnBrk="1" hangingPunct="0"/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 </a:t>
            </a: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статьи </a:t>
            </a:r>
            <a:endParaRPr lang="ru-RU" sz="1100" b="1" i="1" dirty="0" smtClean="0">
              <a:solidFill>
                <a:srgbClr val="4EADC7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algn="ctr" latinLnBrk="1" hangingPunct="0"/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427 НК РФ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692BD60-9619-4449-A072-51A75211CC51}"/>
              </a:ext>
            </a:extLst>
          </p:cNvPr>
          <p:cNvSpPr txBox="1"/>
          <p:nvPr/>
        </p:nvSpPr>
        <p:spPr>
          <a:xfrm>
            <a:off x="5378631" y="2326486"/>
            <a:ext cx="120405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срок проекта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5AF5F36-2C4D-5040-8FEC-9621794CCB54}"/>
              </a:ext>
            </a:extLst>
          </p:cNvPr>
          <p:cNvSpPr txBox="1"/>
          <p:nvPr/>
        </p:nvSpPr>
        <p:spPr>
          <a:xfrm>
            <a:off x="5221144" y="1379013"/>
            <a:ext cx="1519027" cy="1277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Положения пункта 1.16 статьи </a:t>
            </a: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284 </a:t>
            </a:r>
          </a:p>
          <a:p>
            <a:pPr algn="ctr" latinLnBrk="1" hangingPunct="0"/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НК РФ </a:t>
            </a:r>
          </a:p>
          <a:p>
            <a:pPr algn="ctr" latinLnBrk="1" hangingPunct="0"/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применяются </a:t>
            </a:r>
          </a:p>
          <a:p>
            <a:pPr algn="ctr" latinLnBrk="1" hangingPunct="0"/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по </a:t>
            </a: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31 декабря </a:t>
            </a:r>
            <a:endParaRPr lang="ru-RU" sz="1100" b="1" i="1" dirty="0" smtClean="0">
              <a:solidFill>
                <a:srgbClr val="4EADC7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algn="ctr" latinLnBrk="1" hangingPunct="0"/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2024 </a:t>
            </a: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года </a:t>
            </a:r>
            <a:endParaRPr lang="ru-RU" sz="1100" b="1" i="1" dirty="0" smtClean="0">
              <a:solidFill>
                <a:srgbClr val="4EADC7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algn="ctr" latinLnBrk="1" hangingPunct="0"/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включительно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B33EEE7-FFFF-1540-824E-8C5CFC30A8D6}"/>
              </a:ext>
            </a:extLst>
          </p:cNvPr>
          <p:cNvSpPr txBox="1"/>
          <p:nvPr/>
        </p:nvSpPr>
        <p:spPr>
          <a:xfrm>
            <a:off x="6681412" y="4187782"/>
            <a:ext cx="1256885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т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ребования к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рганизации для получения льгот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12B732E-3A99-B84A-B1B5-78D33F0E0FBB}"/>
              </a:ext>
            </a:extLst>
          </p:cNvPr>
          <p:cNvSpPr txBox="1"/>
          <p:nvPr/>
        </p:nvSpPr>
        <p:spPr>
          <a:xfrm>
            <a:off x="7964635" y="1406546"/>
            <a:ext cx="119463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Доля доходов от реализации РЭП и услуг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не менее 70%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5E8F49F1-2A05-104E-A505-4830D6DB7FED}"/>
              </a:ext>
            </a:extLst>
          </p:cNvPr>
          <p:cNvCxnSpPr>
            <a:cxnSpLocks/>
          </p:cNvCxnSpPr>
          <p:nvPr/>
        </p:nvCxnSpPr>
        <p:spPr>
          <a:xfrm flipH="1">
            <a:off x="1359996" y="1365008"/>
            <a:ext cx="15305" cy="421432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5E937139-10E5-4845-8E1D-2593A2AC19EE}"/>
              </a:ext>
            </a:extLst>
          </p:cNvPr>
          <p:cNvCxnSpPr>
            <a:cxnSpLocks/>
          </p:cNvCxnSpPr>
          <p:nvPr/>
        </p:nvCxnSpPr>
        <p:spPr>
          <a:xfrm>
            <a:off x="4254016" y="1357534"/>
            <a:ext cx="38388" cy="4230871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4D03517E-AEA5-ED49-AE91-11B1DD93B3DD}"/>
              </a:ext>
            </a:extLst>
          </p:cNvPr>
          <p:cNvCxnSpPr>
            <a:cxnSpLocks/>
          </p:cNvCxnSpPr>
          <p:nvPr/>
        </p:nvCxnSpPr>
        <p:spPr>
          <a:xfrm>
            <a:off x="5280939" y="1364676"/>
            <a:ext cx="9085" cy="4230871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126092E1-F794-4644-B605-FDB9D6BFCDF9}"/>
              </a:ext>
            </a:extLst>
          </p:cNvPr>
          <p:cNvCxnSpPr>
            <a:cxnSpLocks/>
          </p:cNvCxnSpPr>
          <p:nvPr/>
        </p:nvCxnSpPr>
        <p:spPr>
          <a:xfrm flipH="1">
            <a:off x="6667825" y="1354490"/>
            <a:ext cx="654" cy="418335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C31A19C-B249-134C-B8E3-8AF2942B8D9B}"/>
              </a:ext>
            </a:extLst>
          </p:cNvPr>
          <p:cNvSpPr txBox="1"/>
          <p:nvPr/>
        </p:nvSpPr>
        <p:spPr>
          <a:xfrm>
            <a:off x="462697" y="3364569"/>
            <a:ext cx="46262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0</a:t>
            </a:r>
            <a:r>
              <a:rPr kumimoji="0" lang="ru-RU" sz="2000" b="1" i="1" u="none" strike="noStrike" cap="none" spc="0" normalizeH="0" baseline="0" dirty="0" smtClean="0">
                <a:ln>
                  <a:noFill/>
                </a:ln>
                <a:solidFill>
                  <a:srgbClr val="4EADC7"/>
                </a:solidFill>
                <a:effectLst/>
                <a:uFillTx/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%</a:t>
            </a:r>
            <a:endParaRPr kumimoji="0" lang="ru-RU" sz="20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D8D2A65-2558-0645-86A0-C747B5219481}"/>
              </a:ext>
            </a:extLst>
          </p:cNvPr>
          <p:cNvSpPr txBox="1"/>
          <p:nvPr/>
        </p:nvSpPr>
        <p:spPr>
          <a:xfrm>
            <a:off x="-89337" y="3808667"/>
            <a:ext cx="1528945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тавка по налогу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бюджет субъекта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РФ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E2414252-7758-D148-A810-5283AAA6A851}"/>
              </a:ext>
            </a:extLst>
          </p:cNvPr>
          <p:cNvCxnSpPr>
            <a:cxnSpLocks/>
          </p:cNvCxnSpPr>
          <p:nvPr/>
        </p:nvCxnSpPr>
        <p:spPr>
          <a:xfrm>
            <a:off x="15272" y="5581715"/>
            <a:ext cx="9144000" cy="0"/>
          </a:xfrm>
          <a:prstGeom prst="line">
            <a:avLst/>
          </a:prstGeom>
          <a:noFill/>
          <a:ln w="25400" cap="flat">
            <a:solidFill>
              <a:srgbClr val="4EADC7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107A98BD-5833-4B4D-8F22-21DAC63C7C33}"/>
              </a:ext>
            </a:extLst>
          </p:cNvPr>
          <p:cNvSpPr/>
          <p:nvPr/>
        </p:nvSpPr>
        <p:spPr>
          <a:xfrm>
            <a:off x="3956879" y="2680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мероприятия</a:t>
            </a:r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4294967295"/>
          </p:nvPr>
        </p:nvSpPr>
        <p:spPr>
          <a:xfrm>
            <a:off x="8642127" y="323820"/>
            <a:ext cx="113814" cy="246221"/>
          </a:xfrm>
          <a:prstGeom prst="rect">
            <a:avLst/>
          </a:prstGeom>
        </p:spPr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 145">
            <a:extLst>
              <a:ext uri="{FF2B5EF4-FFF2-40B4-BE49-F238E27FC236}">
                <a16:creationId xmlns:a16="http://schemas.microsoft.com/office/drawing/2014/main" xmlns="" id="{CFD59468-88E6-F144-81AE-B39820888A93}"/>
              </a:ext>
            </a:extLst>
          </p:cNvPr>
          <p:cNvSpPr>
            <a:spLocks noChangeAspect="1"/>
          </p:cNvSpPr>
          <p:nvPr/>
        </p:nvSpPr>
        <p:spPr bwMode="auto">
          <a:xfrm>
            <a:off x="1195693" y="799893"/>
            <a:ext cx="504055" cy="410289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Пятиугольник 60">
            <a:extLst>
              <a:ext uri="{FF2B5EF4-FFF2-40B4-BE49-F238E27FC236}">
                <a16:creationId xmlns:a16="http://schemas.microsoft.com/office/drawing/2014/main" xmlns="" id="{1C0691C6-72E8-C544-89B2-F4E03632F68D}"/>
              </a:ext>
            </a:extLst>
          </p:cNvPr>
          <p:cNvSpPr/>
          <p:nvPr/>
        </p:nvSpPr>
        <p:spPr>
          <a:xfrm rot="5400000">
            <a:off x="5051155" y="2445795"/>
            <a:ext cx="670846" cy="7198117"/>
          </a:xfrm>
          <a:prstGeom prst="homePlate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447675" algn="ctr">
              <a:spcBef>
                <a:spcPct val="20000"/>
              </a:spcBef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Устанавливают перечни электронной (радиоэлектронной) продукции, материалов </a:t>
            </a:r>
          </a:p>
          <a:p>
            <a:pPr marL="447675" algn="ctr">
              <a:spcBef>
                <a:spcPct val="20000"/>
              </a:spcBef>
              <a:defRPr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технологий для производства электронной компонентной базы (электронных модулей) для целей применения налоговых льгот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Заголовок 3">
            <a:extLst>
              <a:ext uri="{FF2B5EF4-FFF2-40B4-BE49-F238E27FC236}">
                <a16:creationId xmlns:a16="http://schemas.microsoft.com/office/drawing/2014/main" xmlns="" id="{117A03A8-5BC3-C849-BC15-38AC89ACCF0E}"/>
              </a:ext>
            </a:extLst>
          </p:cNvPr>
          <p:cNvSpPr txBox="1">
            <a:spLocks/>
          </p:cNvSpPr>
          <p:nvPr/>
        </p:nvSpPr>
        <p:spPr>
          <a:xfrm>
            <a:off x="0" y="5710594"/>
            <a:ext cx="2136656" cy="670845"/>
          </a:xfrm>
          <a:prstGeom prst="homePlate">
            <a:avLst/>
          </a:prstGeom>
          <a:solidFill>
            <a:srgbClr val="4EADC7"/>
          </a:solidFill>
          <a:ln w="9525" cap="flat" cmpd="sng" algn="ctr">
            <a:noFill/>
            <a:prstDash val="solid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2000" tIns="72000" rIns="72000" bIns="72000" rtlCol="0" anchor="ctr">
            <a:normAutofit/>
          </a:bodyPr>
          <a:lstStyle>
            <a:lvl1pPr>
              <a:defRPr sz="2200" spc="-50">
                <a:solidFill>
                  <a:schemeClr val="lt1"/>
                </a:solidFill>
                <a:latin typeface="+mn-lt"/>
                <a:ea typeface="+mn-ea"/>
                <a:cs typeface="+mn-cs"/>
                <a:sym typeface="Akzidenz-Grotesk Pro Med"/>
              </a:defRPr>
            </a:lvl1pPr>
            <a:lvl2pPr>
              <a:defRPr sz="2200" spc="-50">
                <a:solidFill>
                  <a:schemeClr val="lt1"/>
                </a:solidFill>
                <a:latin typeface="+mn-lt"/>
                <a:ea typeface="+mn-ea"/>
                <a:cs typeface="+mn-cs"/>
                <a:sym typeface="Akzidenz-Grotesk Pro Med"/>
              </a:defRPr>
            </a:lvl2pPr>
            <a:lvl3pPr>
              <a:defRPr sz="2200" spc="-50">
                <a:solidFill>
                  <a:schemeClr val="lt1"/>
                </a:solidFill>
                <a:latin typeface="+mn-lt"/>
                <a:ea typeface="+mn-ea"/>
                <a:cs typeface="+mn-cs"/>
                <a:sym typeface="Akzidenz-Grotesk Pro Med"/>
              </a:defRPr>
            </a:lvl3pPr>
            <a:lvl4pPr>
              <a:defRPr sz="2200" spc="-50">
                <a:solidFill>
                  <a:schemeClr val="lt1"/>
                </a:solidFill>
                <a:latin typeface="+mn-lt"/>
                <a:ea typeface="+mn-ea"/>
                <a:cs typeface="+mn-cs"/>
                <a:sym typeface="Akzidenz-Grotesk Pro Med"/>
              </a:defRPr>
            </a:lvl4pPr>
            <a:lvl5pPr>
              <a:defRPr sz="2200" spc="-50">
                <a:solidFill>
                  <a:schemeClr val="lt1"/>
                </a:solidFill>
                <a:latin typeface="+mn-lt"/>
                <a:ea typeface="+mn-ea"/>
                <a:cs typeface="+mn-cs"/>
                <a:sym typeface="Akzidenz-Grotesk Pro Med"/>
              </a:defRPr>
            </a:lvl5pPr>
            <a:lvl6pPr indent="457200">
              <a:defRPr sz="2200" spc="-50">
                <a:solidFill>
                  <a:schemeClr val="lt1"/>
                </a:solidFill>
                <a:latin typeface="+mn-lt"/>
                <a:ea typeface="+mn-ea"/>
                <a:cs typeface="+mn-cs"/>
                <a:sym typeface="Akzidenz-Grotesk Pro Med"/>
              </a:defRPr>
            </a:lvl6pPr>
            <a:lvl7pPr indent="914400">
              <a:defRPr sz="2200" spc="-50">
                <a:solidFill>
                  <a:schemeClr val="lt1"/>
                </a:solidFill>
                <a:latin typeface="+mn-lt"/>
                <a:ea typeface="+mn-ea"/>
                <a:cs typeface="+mn-cs"/>
                <a:sym typeface="Akzidenz-Grotesk Pro Med"/>
              </a:defRPr>
            </a:lvl7pPr>
            <a:lvl8pPr indent="1371600">
              <a:defRPr sz="2200" spc="-50">
                <a:solidFill>
                  <a:schemeClr val="lt1"/>
                </a:solidFill>
                <a:latin typeface="+mn-lt"/>
                <a:ea typeface="+mn-ea"/>
                <a:cs typeface="+mn-cs"/>
                <a:sym typeface="Akzidenz-Grotesk Pro Med"/>
              </a:defRPr>
            </a:lvl8pPr>
            <a:lvl9pPr indent="1828800">
              <a:defRPr sz="2200" spc="-50">
                <a:solidFill>
                  <a:schemeClr val="lt1"/>
                </a:solidFill>
                <a:latin typeface="+mn-lt"/>
                <a:ea typeface="+mn-ea"/>
                <a:cs typeface="+mn-cs"/>
                <a:sym typeface="Akzidenz-Grotesk Pro Med"/>
              </a:defRPr>
            </a:lvl9pPr>
          </a:lstStyle>
          <a:p>
            <a:r>
              <a:rPr lang="ru-RU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1310</a:t>
            </a:r>
          </a:p>
          <a:p>
            <a:r>
              <a:rPr lang="ru-RU" sz="14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1311</a:t>
            </a:r>
            <a:endParaRPr lang="ru-RU" sz="1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D8D2A65-2558-0645-86A0-C747B5219481}"/>
              </a:ext>
            </a:extLst>
          </p:cNvPr>
          <p:cNvSpPr txBox="1"/>
          <p:nvPr/>
        </p:nvSpPr>
        <p:spPr>
          <a:xfrm>
            <a:off x="-25947" y="1514948"/>
            <a:ext cx="1383882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Пониженные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ставки по налогу на прибыль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5E8F49F1-2A05-104E-A505-4830D6DB7FED}"/>
              </a:ext>
            </a:extLst>
          </p:cNvPr>
          <p:cNvCxnSpPr>
            <a:cxnSpLocks/>
          </p:cNvCxnSpPr>
          <p:nvPr/>
        </p:nvCxnSpPr>
        <p:spPr>
          <a:xfrm>
            <a:off x="2818176" y="1364677"/>
            <a:ext cx="19079" cy="4217038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D8D2A65-2558-0645-86A0-C747B5219481}"/>
              </a:ext>
            </a:extLst>
          </p:cNvPr>
          <p:cNvSpPr txBox="1"/>
          <p:nvPr/>
        </p:nvSpPr>
        <p:spPr>
          <a:xfrm>
            <a:off x="1372847" y="1364676"/>
            <a:ext cx="160058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Пониженные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т</a:t>
            </a: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арифы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страховых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взносов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D8D2A65-2558-0645-86A0-C747B5219481}"/>
              </a:ext>
            </a:extLst>
          </p:cNvPr>
          <p:cNvSpPr txBox="1"/>
          <p:nvPr/>
        </p:nvSpPr>
        <p:spPr>
          <a:xfrm>
            <a:off x="1555806" y="2064876"/>
            <a:ext cx="1213451" cy="907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r>
              <a:rPr lang="ru-RU" sz="20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6,0%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на обязательное пенсионное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страхование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D8D2A65-2558-0645-86A0-C747B5219481}"/>
              </a:ext>
            </a:extLst>
          </p:cNvPr>
          <p:cNvSpPr txBox="1"/>
          <p:nvPr/>
        </p:nvSpPr>
        <p:spPr>
          <a:xfrm>
            <a:off x="1323953" y="2920048"/>
            <a:ext cx="1641244" cy="15850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r>
              <a:rPr lang="ru-RU" sz="2000" b="1" i="1" dirty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1,5</a:t>
            </a:r>
            <a:r>
              <a:rPr lang="ru-RU" sz="20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%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algn="ctr" latinLnBrk="1" hangingPunct="0"/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на обязательное </a:t>
            </a:r>
          </a:p>
          <a:p>
            <a:pPr algn="ctr" latinLnBrk="1" hangingPunct="0"/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социальное </a:t>
            </a:r>
          </a:p>
          <a:p>
            <a:pPr algn="ctr" latinLnBrk="1" hangingPunct="0"/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страхование на </a:t>
            </a:r>
          </a:p>
          <a:p>
            <a:pPr algn="ctr" latinLnBrk="1" hangingPunct="0"/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случай временной </a:t>
            </a:r>
          </a:p>
          <a:p>
            <a:pPr algn="ctr" latinLnBrk="1" hangingPunct="0"/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нетрудоспособности </a:t>
            </a:r>
          </a:p>
          <a:p>
            <a:pPr algn="ctr" latinLnBrk="1" hangingPunct="0"/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и в связи </a:t>
            </a:r>
          </a:p>
          <a:p>
            <a:pPr algn="ctr" latinLnBrk="1" hangingPunct="0"/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 материнством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5D8D2A65-2558-0645-86A0-C747B5219481}"/>
              </a:ext>
            </a:extLst>
          </p:cNvPr>
          <p:cNvSpPr txBox="1"/>
          <p:nvPr/>
        </p:nvSpPr>
        <p:spPr>
          <a:xfrm>
            <a:off x="1560103" y="4557780"/>
            <a:ext cx="1247918" cy="907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r>
              <a:rPr lang="ru-RU" sz="20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0,1%</a:t>
            </a:r>
            <a:endParaRPr lang="ru-RU" sz="1100" dirty="0" smtClean="0">
              <a:solidFill>
                <a:srgbClr val="00000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на обязательное медицинское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страхование</a:t>
            </a:r>
          </a:p>
        </p:txBody>
      </p:sp>
      <p:sp>
        <p:nvSpPr>
          <p:cNvPr id="86" name="Freeform 145">
            <a:extLst>
              <a:ext uri="{FF2B5EF4-FFF2-40B4-BE49-F238E27FC236}">
                <a16:creationId xmlns:a16="http://schemas.microsoft.com/office/drawing/2014/main" xmlns="" id="{CFD59468-88E6-F144-81AE-B39820888A93}"/>
              </a:ext>
            </a:extLst>
          </p:cNvPr>
          <p:cNvSpPr>
            <a:spLocks noChangeAspect="1"/>
          </p:cNvSpPr>
          <p:nvPr/>
        </p:nvSpPr>
        <p:spPr bwMode="auto">
          <a:xfrm>
            <a:off x="1323953" y="5828550"/>
            <a:ext cx="504055" cy="410289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712B732E-3A99-B84A-B1B5-78D33F0E0FBB}"/>
              </a:ext>
            </a:extLst>
          </p:cNvPr>
          <p:cNvSpPr txBox="1"/>
          <p:nvPr/>
        </p:nvSpPr>
        <p:spPr>
          <a:xfrm>
            <a:off x="6699227" y="1393382"/>
            <a:ext cx="1322564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- Включение</a:t>
            </a:r>
          </a:p>
          <a:p>
            <a:pPr marR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в реестр</a:t>
            </a:r>
          </a:p>
          <a:p>
            <a:pPr marR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организаций </a:t>
            </a:r>
          </a:p>
          <a:p>
            <a:pPr marR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(ПП РФ 2392)</a:t>
            </a:r>
          </a:p>
          <a:p>
            <a:pPr marR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sz="1100" b="1" i="1" dirty="0" smtClean="0">
              <a:solidFill>
                <a:srgbClr val="4EADC7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R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- Соответствие организации </a:t>
            </a:r>
          </a:p>
          <a:p>
            <a:pPr marR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требованиям </a:t>
            </a:r>
          </a:p>
          <a:p>
            <a:pPr marR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100" b="1" i="1" dirty="0" smtClean="0">
                <a:solidFill>
                  <a:srgbClr val="4EADC7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ст. 284 и 427 НК РФ</a:t>
            </a:r>
            <a:endParaRPr kumimoji="0" lang="ru-RU" sz="1100" b="1" i="1" u="none" strike="noStrike" cap="none" spc="0" normalizeH="0" baseline="0" dirty="0">
              <a:ln>
                <a:noFill/>
              </a:ln>
              <a:solidFill>
                <a:srgbClr val="4EADC7"/>
              </a:solidFill>
              <a:effectLst/>
              <a:uFillTx/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xmlns="" id="{4D03517E-AEA5-ED49-AE91-11B1DD93B3DD}"/>
              </a:ext>
            </a:extLst>
          </p:cNvPr>
          <p:cNvCxnSpPr>
            <a:cxnSpLocks/>
          </p:cNvCxnSpPr>
          <p:nvPr/>
        </p:nvCxnSpPr>
        <p:spPr>
          <a:xfrm>
            <a:off x="7986368" y="1364675"/>
            <a:ext cx="9085" cy="4230871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FB33EEE7-FFFF-1540-824E-8C5CFC30A8D6}"/>
              </a:ext>
            </a:extLst>
          </p:cNvPr>
          <p:cNvSpPr txBox="1"/>
          <p:nvPr/>
        </p:nvSpPr>
        <p:spPr>
          <a:xfrm>
            <a:off x="7946652" y="4324774"/>
            <a:ext cx="117917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о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жидаемый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результат</a:t>
            </a:r>
          </a:p>
        </p:txBody>
      </p:sp>
    </p:spTree>
    <p:extLst>
      <p:ext uri="{BB962C8B-B14F-4D97-AF65-F5344CB8AC3E}">
        <p14:creationId xmlns:p14="http://schemas.microsoft.com/office/powerpoint/2010/main" xmlns="" val="9879568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tKwRpb0Um0iLJSJ5tqy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ADQtKJO0ChEOfjj9r_l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az.QxIeU.hhbFsEfZx7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FqIjyiJUSfA9Ku9TaMT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tKwRpb0Um0iLJSJ5tqy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ADQtKJO0ChEOfjj9r_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JMe_qbkkeeikhhy30XI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az.QxIeU.hhbFsEfZx7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FqIjyiJUSfA9Ku9TaMT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CPLliDsES4yyxg7JmNr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sGkcN0aEWMvZSfvSlAP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T.rGVUhku2.qNF7l8aQ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I0DUEXf0qg410ZNxJAR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yQQpDHfUuaJyW2_woPE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PlV2fYok2mdALtkthjM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NG30eMzEiwnaii7Yg7E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lLUCLA2E.gxYqN.3UA7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wFgD3cBkiuJ2PeKwn82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hOtK4zVketF1kIVu87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6WmsICdU.LEcLrVw9lV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2XeLA8FEi6yR7pEc5fo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gPzKyzBEqkbQsrV0fWX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cCjTDfJk24EENavqP3l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Fm3SFw6EWQhxTXtNSb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qtciYdDUavBFPk_5R1.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saVWVcMk2PbYSo1BRBU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aRdcKMy0KBhyXQ5gVwU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8seYPAQ6EirHFkRo1nEH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_h7uCMt0uL13QlmH05J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WPuInGwUm2.ApUJ0cq.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M18NjnZkey3ORY3L6T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lUzqsdQkq1wegI.1Yb1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PdeOnpIEG6EzLblshrW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w1AuVKAkmIKedr3eZto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Rf2SJSfk2PrDvPsOEls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fXLYFfkuLq.dFWlezJ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SNBlh3g0SOqhAzzPxM_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UNi3Ad5UCYD6dumh_gk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nDqwCGp0iGMI.sCOuI.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hAwRj.CU2APLBqBJB.z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efYFKFs06LULcQKLtoV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WdPi7nPkG_2BMiwhgo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PsTqVnaU.B7VJfzpkC7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eLnljpiUuPrRNLwEo95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Gh0mSw6EKue4Pz_ephOQ"/>
</p:tagLst>
</file>

<file path=ppt/theme/theme1.xml><?xml version="1.0" encoding="utf-8"?>
<a:theme xmlns:a="http://schemas.openxmlformats.org/drawingml/2006/main" name="Strategy Partners">
  <a:themeElements>
    <a:clrScheme name="Strategy Partners">
      <a:dk1>
        <a:srgbClr val="000000"/>
      </a:dk1>
      <a:lt1>
        <a:srgbClr val="FFFFFF"/>
      </a:lt1>
      <a:dk2>
        <a:srgbClr val="7A1600"/>
      </a:dk2>
      <a:lt2>
        <a:srgbClr val="5F6062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5F5F5F"/>
      </a:accent5>
      <a:accent6>
        <a:srgbClr val="333333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9525">
          <a:solidFill>
            <a:schemeClr val="bg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МПТ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МПТ" id="{D1D9D420-D524-6542-86BB-14769DE8A94E}" vid="{C02022AE-0604-B14E-931B-4DB0E59780A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12727</TotalTime>
  <Words>633</Words>
  <Application>Microsoft Office PowerPoint</Application>
  <PresentationFormat>Экран (4:3)</PresentationFormat>
  <Paragraphs>206</Paragraphs>
  <Slides>6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Strategy Partners</vt:lpstr>
      <vt:lpstr>Default</vt:lpstr>
      <vt:lpstr>МПТ</vt:lpstr>
      <vt:lpstr>think-cell Slide</vt:lpstr>
      <vt:lpstr>Слайд 1</vt:lpstr>
      <vt:lpstr>Слайд 2</vt:lpstr>
      <vt:lpstr>Слайд 3</vt:lpstr>
      <vt:lpstr>Слайд 4</vt:lpstr>
      <vt:lpstr>Слайд 5</vt:lpstr>
      <vt:lpstr>ПП РФ 2392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Митяй</dc:creator>
  <cp:lastModifiedBy>Hiper_PC_21</cp:lastModifiedBy>
  <cp:revision>880</cp:revision>
  <cp:lastPrinted>2019-01-16T10:01:45Z</cp:lastPrinted>
  <dcterms:created xsi:type="dcterms:W3CDTF">2016-03-07T16:22:41Z</dcterms:created>
  <dcterms:modified xsi:type="dcterms:W3CDTF">2023-01-31T12:02:52Z</dcterms:modified>
</cp:coreProperties>
</file>